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3" r:id="rId2"/>
  </p:sldIdLst>
  <p:sldSz cx="32918400" cy="21945600"/>
  <p:notesSz cx="6858000" cy="9144000"/>
  <p:embeddedFontLst>
    <p:embeddedFont>
      <p:font typeface="Bahnschrift" panose="020B0502040204020203" pitchFamily="34" charset="0"/>
      <p:regular r:id="rId4"/>
      <p:bold r:id="rId5"/>
    </p:embeddedFont>
    <p:embeddedFont>
      <p:font typeface="Noto Sans" panose="020B0502040504020204" pitchFamily="34" charset="0"/>
      <p:regular r:id="rId6"/>
      <p:bold r:id="rId7"/>
      <p:italic r:id="rId8"/>
      <p:boldItalic r:id="rId9"/>
    </p:embeddedFont>
    <p:embeddedFont>
      <p:font typeface="Roboto" panose="02000000000000000000" pitchFamily="2" charset="0"/>
      <p:regular r:id="rId10"/>
      <p:bold r:id="rId11"/>
      <p:italic r:id="rId12"/>
      <p:boldItalic r:id="rId13"/>
    </p:embeddedFont>
  </p:embeddedFontLst>
  <p:custDataLst>
    <p:tags r:id="rId14"/>
  </p:custDataLst>
  <p:defaultTextStyle>
    <a:defPPr>
      <a:defRPr lang="en-US"/>
    </a:defPPr>
    <a:lvl1pPr marL="0" algn="l" defTabSz="3132837" rtl="0" eaLnBrk="1" latinLnBrk="0" hangingPunct="1">
      <a:defRPr sz="6209" kern="1200">
        <a:solidFill>
          <a:schemeClr val="tx1"/>
        </a:solidFill>
        <a:latin typeface="+mn-lt"/>
        <a:ea typeface="+mn-ea"/>
        <a:cs typeface="+mn-cs"/>
      </a:defRPr>
    </a:lvl1pPr>
    <a:lvl2pPr marL="1566419" algn="l" defTabSz="3132837" rtl="0" eaLnBrk="1" latinLnBrk="0" hangingPunct="1">
      <a:defRPr sz="6209" kern="1200">
        <a:solidFill>
          <a:schemeClr val="tx1"/>
        </a:solidFill>
        <a:latin typeface="+mn-lt"/>
        <a:ea typeface="+mn-ea"/>
        <a:cs typeface="+mn-cs"/>
      </a:defRPr>
    </a:lvl2pPr>
    <a:lvl3pPr marL="3132837" algn="l" defTabSz="3132837" rtl="0" eaLnBrk="1" latinLnBrk="0" hangingPunct="1">
      <a:defRPr sz="6209" kern="1200">
        <a:solidFill>
          <a:schemeClr val="tx1"/>
        </a:solidFill>
        <a:latin typeface="+mn-lt"/>
        <a:ea typeface="+mn-ea"/>
        <a:cs typeface="+mn-cs"/>
      </a:defRPr>
    </a:lvl3pPr>
    <a:lvl4pPr marL="4699258" algn="l" defTabSz="3132837" rtl="0" eaLnBrk="1" latinLnBrk="0" hangingPunct="1">
      <a:defRPr sz="6209" kern="1200">
        <a:solidFill>
          <a:schemeClr val="tx1"/>
        </a:solidFill>
        <a:latin typeface="+mn-lt"/>
        <a:ea typeface="+mn-ea"/>
        <a:cs typeface="+mn-cs"/>
      </a:defRPr>
    </a:lvl4pPr>
    <a:lvl5pPr marL="6265677" algn="l" defTabSz="3132837" rtl="0" eaLnBrk="1" latinLnBrk="0" hangingPunct="1">
      <a:defRPr sz="6209" kern="1200">
        <a:solidFill>
          <a:schemeClr val="tx1"/>
        </a:solidFill>
        <a:latin typeface="+mn-lt"/>
        <a:ea typeface="+mn-ea"/>
        <a:cs typeface="+mn-cs"/>
      </a:defRPr>
    </a:lvl5pPr>
    <a:lvl6pPr marL="7832096" algn="l" defTabSz="3132837" rtl="0" eaLnBrk="1" latinLnBrk="0" hangingPunct="1">
      <a:defRPr sz="6209" kern="1200">
        <a:solidFill>
          <a:schemeClr val="tx1"/>
        </a:solidFill>
        <a:latin typeface="+mn-lt"/>
        <a:ea typeface="+mn-ea"/>
        <a:cs typeface="+mn-cs"/>
      </a:defRPr>
    </a:lvl6pPr>
    <a:lvl7pPr marL="9398515" algn="l" defTabSz="3132837" rtl="0" eaLnBrk="1" latinLnBrk="0" hangingPunct="1">
      <a:defRPr sz="6209" kern="1200">
        <a:solidFill>
          <a:schemeClr val="tx1"/>
        </a:solidFill>
        <a:latin typeface="+mn-lt"/>
        <a:ea typeface="+mn-ea"/>
        <a:cs typeface="+mn-cs"/>
      </a:defRPr>
    </a:lvl7pPr>
    <a:lvl8pPr marL="10964932" algn="l" defTabSz="3132837" rtl="0" eaLnBrk="1" latinLnBrk="0" hangingPunct="1">
      <a:defRPr sz="6209" kern="1200">
        <a:solidFill>
          <a:schemeClr val="tx1"/>
        </a:solidFill>
        <a:latin typeface="+mn-lt"/>
        <a:ea typeface="+mn-ea"/>
        <a:cs typeface="+mn-cs"/>
      </a:defRPr>
    </a:lvl8pPr>
    <a:lvl9pPr marL="12531353" algn="l" defTabSz="3132837" rtl="0" eaLnBrk="1" latinLnBrk="0" hangingPunct="1">
      <a:defRPr sz="620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08" userDrawn="1">
          <p15:clr>
            <a:srgbClr val="A4A3A4"/>
          </p15:clr>
        </p15:guide>
        <p15:guide id="2" pos="7776" userDrawn="1">
          <p15:clr>
            <a:srgbClr val="A4A3A4"/>
          </p15:clr>
        </p15:guide>
        <p15:guide id="3" orient="horz" pos="6912" userDrawn="1">
          <p15:clr>
            <a:srgbClr val="A4A3A4"/>
          </p15:clr>
        </p15:guide>
        <p15:guide id="4"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65" autoAdjust="0"/>
    <p:restoredTop sz="93519" autoAdjust="0"/>
  </p:normalViewPr>
  <p:slideViewPr>
    <p:cSldViewPr snapToGrid="0">
      <p:cViewPr varScale="1">
        <p:scale>
          <a:sx n="25" d="100"/>
          <a:sy n="25" d="100"/>
        </p:scale>
        <p:origin x="754" y="14"/>
      </p:cViewPr>
      <p:guideLst>
        <p:guide orient="horz" pos="4608"/>
        <p:guide pos="7776"/>
        <p:guide orient="horz" pos="6912"/>
        <p:guide pos="10368"/>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presProps" Target="pres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a:defPPr>
            <a:lvl1pPr algn="r">
              <a:defRPr sz="1200"/>
            </a:lvl1pPr>
          </a:lstStyle>
          <a:p>
            <a:fld id="{7B0E8FA9-8B5F-4493-A208-FBBD06A1EBF4}" type="datetimeFigureOut">
              <a:rPr lang="en-US" smtClean="0"/>
              <a:t>7/16/2024</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3132837" rtl="0" eaLnBrk="1" latinLnBrk="0" hangingPunct="1">
      <a:defRPr sz="4070" kern="1200">
        <a:solidFill>
          <a:schemeClr val="tx1"/>
        </a:solidFill>
        <a:latin typeface="+mn-lt"/>
        <a:ea typeface="+mn-ea"/>
        <a:cs typeface="+mn-cs"/>
      </a:defRPr>
    </a:lvl1pPr>
    <a:lvl2pPr marL="1566419" algn="l" defTabSz="3132837" rtl="0" eaLnBrk="1" latinLnBrk="0" hangingPunct="1">
      <a:defRPr sz="4070" kern="1200">
        <a:solidFill>
          <a:schemeClr val="tx1"/>
        </a:solidFill>
        <a:latin typeface="+mn-lt"/>
        <a:ea typeface="+mn-ea"/>
        <a:cs typeface="+mn-cs"/>
      </a:defRPr>
    </a:lvl2pPr>
    <a:lvl3pPr marL="3132837" algn="l" defTabSz="3132837" rtl="0" eaLnBrk="1" latinLnBrk="0" hangingPunct="1">
      <a:defRPr sz="4070" kern="1200">
        <a:solidFill>
          <a:schemeClr val="tx1"/>
        </a:solidFill>
        <a:latin typeface="+mn-lt"/>
        <a:ea typeface="+mn-ea"/>
        <a:cs typeface="+mn-cs"/>
      </a:defRPr>
    </a:lvl3pPr>
    <a:lvl4pPr marL="4699258" algn="l" defTabSz="3132837" rtl="0" eaLnBrk="1" latinLnBrk="0" hangingPunct="1">
      <a:defRPr sz="4070" kern="1200">
        <a:solidFill>
          <a:schemeClr val="tx1"/>
        </a:solidFill>
        <a:latin typeface="+mn-lt"/>
        <a:ea typeface="+mn-ea"/>
        <a:cs typeface="+mn-cs"/>
      </a:defRPr>
    </a:lvl4pPr>
    <a:lvl5pPr marL="6265677" algn="l" defTabSz="3132837" rtl="0" eaLnBrk="1" latinLnBrk="0" hangingPunct="1">
      <a:defRPr sz="4070" kern="1200">
        <a:solidFill>
          <a:schemeClr val="tx1"/>
        </a:solidFill>
        <a:latin typeface="+mn-lt"/>
        <a:ea typeface="+mn-ea"/>
        <a:cs typeface="+mn-cs"/>
      </a:defRPr>
    </a:lvl5pPr>
    <a:lvl6pPr marL="7832096" algn="l" defTabSz="3132837" rtl="0" eaLnBrk="1" latinLnBrk="0" hangingPunct="1">
      <a:defRPr sz="4070" kern="1200">
        <a:solidFill>
          <a:schemeClr val="tx1"/>
        </a:solidFill>
        <a:latin typeface="+mn-lt"/>
        <a:ea typeface="+mn-ea"/>
        <a:cs typeface="+mn-cs"/>
      </a:defRPr>
    </a:lvl6pPr>
    <a:lvl7pPr marL="9398515" algn="l" defTabSz="3132837" rtl="0" eaLnBrk="1" latinLnBrk="0" hangingPunct="1">
      <a:defRPr sz="4070" kern="1200">
        <a:solidFill>
          <a:schemeClr val="tx1"/>
        </a:solidFill>
        <a:latin typeface="+mn-lt"/>
        <a:ea typeface="+mn-ea"/>
        <a:cs typeface="+mn-cs"/>
      </a:defRPr>
    </a:lvl7pPr>
    <a:lvl8pPr marL="10964932" algn="l" defTabSz="3132837" rtl="0" eaLnBrk="1" latinLnBrk="0" hangingPunct="1">
      <a:defRPr sz="4070" kern="1200">
        <a:solidFill>
          <a:schemeClr val="tx1"/>
        </a:solidFill>
        <a:latin typeface="+mn-lt"/>
        <a:ea typeface="+mn-ea"/>
        <a:cs typeface="+mn-cs"/>
      </a:defRPr>
    </a:lvl8pPr>
    <a:lvl9pPr marL="12531353" algn="l" defTabSz="3132837" rtl="0" eaLnBrk="1" latinLnBrk="0" hangingPunct="1">
      <a:defRPr sz="407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11074400" y="10972800"/>
            <a:ext cx="14274800" cy="3937000"/>
          </a:xfrm>
          <a:prstGeom prst="rect">
            <a:avLst/>
          </a:prstGeom>
        </p:spPr>
      </p:pic>
      <p:pic>
        <p:nvPicPr>
          <p:cNvPr id="3" name="New picture"/>
          <p:cNvPicPr/>
          <p:nvPr/>
        </p:nvPicPr>
        <p:blipFill>
          <a:blip r:embed="rId4"/>
          <a:stretch>
            <a:fillRect/>
          </a:stretch>
        </p:blipFill>
        <p:spPr>
          <a:xfrm rot="5400000">
            <a:off x="29718000" y="10972800"/>
            <a:ext cx="14274800" cy="3937000"/>
          </a:xfrm>
          <a:prstGeom prst="rect">
            <a:avLst/>
          </a:prstGeom>
        </p:spPr>
      </p:pic>
      <p:pic>
        <p:nvPicPr>
          <p:cNvPr id="4" name="New picture"/>
          <p:cNvPicPr/>
          <p:nvPr/>
        </p:nvPicPr>
        <p:blipFill>
          <a:blip r:embed="rId5"/>
          <a:stretch>
            <a:fillRect/>
          </a:stretch>
        </p:blipFill>
        <p:spPr>
          <a:xfrm>
            <a:off x="1466850" y="22453600"/>
            <a:ext cx="29984700" cy="1460500"/>
          </a:xfrm>
          <a:prstGeom prst="rect">
            <a:avLst/>
          </a:prstGeom>
        </p:spPr>
      </p:pic>
      <p:sp>
        <p:nvSpPr>
          <p:cNvPr id="5" name="New shape"/>
          <p:cNvSpPr/>
          <p:nvPr/>
        </p:nvSpPr>
        <p:spPr>
          <a:xfrm>
            <a:off x="146685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assessingslate  Size: 36x24</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a:defPPr>
      <a:lvl1pPr algn="ctr" defTabSz="2926312" rtl="0" eaLnBrk="1" latinLnBrk="0" hangingPunct="1">
        <a:spcBef>
          <a:spcPct val="0"/>
        </a:spcBef>
        <a:buNone/>
        <a:defRPr sz="8934" kern="1200">
          <a:solidFill>
            <a:schemeClr val="tx1"/>
          </a:solidFill>
          <a:latin typeface="+mj-lt"/>
          <a:ea typeface="+mj-ea"/>
          <a:cs typeface="+mj-cs"/>
        </a:defRPr>
      </a:lvl1pPr>
    </p:titleStyle>
    <p:bodyStyle>
      <a:defPPr>
        <a:defRPr kern="1200"/>
      </a:defPPr>
      <a:lvl1pPr marL="0" indent="0" algn="l" defTabSz="2926312" rtl="0" eaLnBrk="1" latinLnBrk="0" hangingPunct="1">
        <a:spcBef>
          <a:spcPct val="20000"/>
        </a:spcBef>
        <a:buFont typeface="Arial" pitchFamily="34" charset="0"/>
        <a:buNone/>
        <a:defRPr sz="8934" kern="1200">
          <a:solidFill>
            <a:schemeClr val="tx1"/>
          </a:solidFill>
          <a:latin typeface="+mn-lt"/>
          <a:ea typeface="+mn-ea"/>
          <a:cs typeface="+mn-cs"/>
        </a:defRPr>
      </a:lvl1pPr>
      <a:lvl2pPr marL="2377629" indent="-914473" algn="l" defTabSz="2926312" rtl="0" eaLnBrk="1" latinLnBrk="0" hangingPunct="1">
        <a:spcBef>
          <a:spcPct val="20000"/>
        </a:spcBef>
        <a:buFont typeface="Arial" pitchFamily="34" charset="0"/>
        <a:buChar char="–"/>
        <a:defRPr sz="8934" kern="1200">
          <a:solidFill>
            <a:schemeClr val="tx1"/>
          </a:solidFill>
          <a:latin typeface="+mn-lt"/>
          <a:ea typeface="+mn-ea"/>
          <a:cs typeface="+mn-cs"/>
        </a:defRPr>
      </a:lvl2pPr>
      <a:lvl3pPr marL="3657890" indent="-731578" algn="l" defTabSz="2926312" rtl="0" eaLnBrk="1" latinLnBrk="0" hangingPunct="1">
        <a:spcBef>
          <a:spcPct val="20000"/>
        </a:spcBef>
        <a:buFont typeface="Arial" pitchFamily="34" charset="0"/>
        <a:buChar char="•"/>
        <a:defRPr sz="7668" kern="1200">
          <a:solidFill>
            <a:schemeClr val="tx1"/>
          </a:solidFill>
          <a:latin typeface="+mn-lt"/>
          <a:ea typeface="+mn-ea"/>
          <a:cs typeface="+mn-cs"/>
        </a:defRPr>
      </a:lvl3pPr>
      <a:lvl4pPr marL="5121045"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4pPr>
      <a:lvl5pPr marL="6584201"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5pPr>
      <a:lvl6pPr marL="8047356"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6pPr>
      <a:lvl7pPr marL="9510513"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7pPr>
      <a:lvl8pPr marL="10973669"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8pPr>
      <a:lvl9pPr marL="12436824"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9pPr>
    </p:bodyStyle>
    <p:otherStyle>
      <a:defPPr>
        <a:defRPr lang="en-US"/>
      </a:defPPr>
      <a:lvl1pPr marL="0" algn="l" defTabSz="2926312" rtl="0" eaLnBrk="1" latinLnBrk="0" hangingPunct="1">
        <a:defRPr sz="5800" kern="1200">
          <a:solidFill>
            <a:schemeClr val="tx1"/>
          </a:solidFill>
          <a:latin typeface="+mn-lt"/>
          <a:ea typeface="+mn-ea"/>
          <a:cs typeface="+mn-cs"/>
        </a:defRPr>
      </a:lvl1pPr>
      <a:lvl2pPr marL="1463155" algn="l" defTabSz="2926312" rtl="0" eaLnBrk="1" latinLnBrk="0" hangingPunct="1">
        <a:defRPr sz="5800" kern="1200">
          <a:solidFill>
            <a:schemeClr val="tx1"/>
          </a:solidFill>
          <a:latin typeface="+mn-lt"/>
          <a:ea typeface="+mn-ea"/>
          <a:cs typeface="+mn-cs"/>
        </a:defRPr>
      </a:lvl2pPr>
      <a:lvl3pPr marL="2926312" algn="l" defTabSz="2926312" rtl="0" eaLnBrk="1" latinLnBrk="0" hangingPunct="1">
        <a:defRPr sz="5800" kern="1200">
          <a:solidFill>
            <a:schemeClr val="tx1"/>
          </a:solidFill>
          <a:latin typeface="+mn-lt"/>
          <a:ea typeface="+mn-ea"/>
          <a:cs typeface="+mn-cs"/>
        </a:defRPr>
      </a:lvl3pPr>
      <a:lvl4pPr marL="4389467" algn="l" defTabSz="2926312" rtl="0" eaLnBrk="1" latinLnBrk="0" hangingPunct="1">
        <a:defRPr sz="5800" kern="1200">
          <a:solidFill>
            <a:schemeClr val="tx1"/>
          </a:solidFill>
          <a:latin typeface="+mn-lt"/>
          <a:ea typeface="+mn-ea"/>
          <a:cs typeface="+mn-cs"/>
        </a:defRPr>
      </a:lvl4pPr>
      <a:lvl5pPr marL="5852624" algn="l" defTabSz="2926312" rtl="0" eaLnBrk="1" latinLnBrk="0" hangingPunct="1">
        <a:defRPr sz="5800" kern="1200">
          <a:solidFill>
            <a:schemeClr val="tx1"/>
          </a:solidFill>
          <a:latin typeface="+mn-lt"/>
          <a:ea typeface="+mn-ea"/>
          <a:cs typeface="+mn-cs"/>
        </a:defRPr>
      </a:lvl5pPr>
      <a:lvl6pPr marL="7315779" algn="l" defTabSz="2926312" rtl="0" eaLnBrk="1" latinLnBrk="0" hangingPunct="1">
        <a:defRPr sz="5800" kern="1200">
          <a:solidFill>
            <a:schemeClr val="tx1"/>
          </a:solidFill>
          <a:latin typeface="+mn-lt"/>
          <a:ea typeface="+mn-ea"/>
          <a:cs typeface="+mn-cs"/>
        </a:defRPr>
      </a:lvl6pPr>
      <a:lvl7pPr marL="8778935" algn="l" defTabSz="2926312" rtl="0" eaLnBrk="1" latinLnBrk="0" hangingPunct="1">
        <a:defRPr sz="5800" kern="1200">
          <a:solidFill>
            <a:schemeClr val="tx1"/>
          </a:solidFill>
          <a:latin typeface="+mn-lt"/>
          <a:ea typeface="+mn-ea"/>
          <a:cs typeface="+mn-cs"/>
        </a:defRPr>
      </a:lvl7pPr>
      <a:lvl8pPr marL="10242090" algn="l" defTabSz="2926312" rtl="0" eaLnBrk="1" latinLnBrk="0" hangingPunct="1">
        <a:defRPr sz="5800" kern="1200">
          <a:solidFill>
            <a:schemeClr val="tx1"/>
          </a:solidFill>
          <a:latin typeface="+mn-lt"/>
          <a:ea typeface="+mn-ea"/>
          <a:cs typeface="+mn-cs"/>
        </a:defRPr>
      </a:lvl8pPr>
      <a:lvl9pPr marL="11705247" algn="l" defTabSz="2926312"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E3E3"/>
        </a:solidFill>
        <a:effectLst/>
      </p:bgPr>
    </p:bg>
    <p:spTree>
      <p:nvGrpSpPr>
        <p:cNvPr id="1" name=""/>
        <p:cNvGrpSpPr/>
        <p:nvPr/>
      </p:nvGrpSpPr>
      <p:grpSpPr>
        <a:xfrm>
          <a:off x="0" y="0"/>
          <a:ext cx="0" cy="0"/>
          <a:chOff x="0" y="0"/>
          <a:chExt cx="0" cy="0"/>
        </a:xfrm>
      </p:grpSpPr>
      <p:sp>
        <p:nvSpPr>
          <p:cNvPr id="72" name="Rectangle 71"/>
          <p:cNvSpPr/>
          <p:nvPr/>
        </p:nvSpPr>
        <p:spPr>
          <a:xfrm>
            <a:off x="0" y="46043"/>
            <a:ext cx="32918400" cy="4168061"/>
          </a:xfrm>
          <a:prstGeom prst="rect">
            <a:avLst/>
          </a:prstGeom>
          <a:solidFill>
            <a:srgbClr val="A0BEC8"/>
          </a:soli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defPPr>
              <a:defRPr kern="1200"/>
            </a:defPPr>
          </a:lstStyle>
          <a:p>
            <a:pPr algn="ctr"/>
            <a:endParaRPr lang="en-US" sz="4142" dirty="0">
              <a:latin typeface="Bahnschrift" panose="020B0502040204020203" pitchFamily="34" charset="0"/>
            </a:endParaRPr>
          </a:p>
        </p:txBody>
      </p:sp>
      <p:sp>
        <p:nvSpPr>
          <p:cNvPr id="51" name="Title 11">
            <a:extLst>
              <a:ext uri="{FF2B5EF4-FFF2-40B4-BE49-F238E27FC236}">
                <a16:creationId xmlns:a16="http://schemas.microsoft.com/office/drawing/2014/main" id="{EE7A5C51-35F0-4B71-992D-43D344D16C04}"/>
              </a:ext>
            </a:extLst>
          </p:cNvPr>
          <p:cNvSpPr txBox="1"/>
          <p:nvPr/>
        </p:nvSpPr>
        <p:spPr>
          <a:xfrm>
            <a:off x="19695668" y="494340"/>
            <a:ext cx="12359149" cy="1108405"/>
          </a:xfrm>
          <a:prstGeom prst="rect">
            <a:avLst/>
          </a:prstGeom>
        </p:spPr>
        <p:txBody>
          <a:bodyPr lIns="85344" tIns="42672" rIns="85344" bIns="42672"/>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5700" b="1" dirty="0">
                <a:solidFill>
                  <a:schemeClr val="bg1"/>
                </a:solidFill>
                <a:latin typeface="Bahnschrift" panose="020B0502040204020203" pitchFamily="34" charset="0"/>
              </a:rPr>
              <a:t>XÂY DỰNG HỆ THỐNG BÁN HÀNG TRÊN NỀN TẢNG PYTHON</a:t>
            </a:r>
          </a:p>
        </p:txBody>
      </p:sp>
      <p:sp>
        <p:nvSpPr>
          <p:cNvPr id="45" name="Rectangle: Rounded Corners 44"/>
          <p:cNvSpPr/>
          <p:nvPr/>
        </p:nvSpPr>
        <p:spPr>
          <a:xfrm>
            <a:off x="8574268" y="10400921"/>
            <a:ext cx="7562175" cy="10929050"/>
          </a:xfrm>
          <a:prstGeom prst="roundRect">
            <a:avLst>
              <a:gd name="adj" fmla="val 15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3000" dirty="0">
              <a:ln w="0"/>
              <a:solidFill>
                <a:schemeClr val="tx1"/>
              </a:solidFill>
              <a:effectLst>
                <a:outerShdw blurRad="38100" dist="19050" dir="2700000" algn="tl" rotWithShape="0">
                  <a:schemeClr val="dk1">
                    <a:alpha val="40000"/>
                  </a:schemeClr>
                </a:outerShdw>
              </a:effectLst>
              <a:latin typeface="Bahnschrift" panose="020B0502040204020203" pitchFamily="34" charset="0"/>
            </a:endParaRPr>
          </a:p>
        </p:txBody>
      </p:sp>
      <p:sp>
        <p:nvSpPr>
          <p:cNvPr id="39" name="Rectangle: Rounded Corners 38"/>
          <p:cNvSpPr/>
          <p:nvPr/>
        </p:nvSpPr>
        <p:spPr>
          <a:xfrm>
            <a:off x="531882" y="4686770"/>
            <a:ext cx="7562175" cy="4729437"/>
          </a:xfrm>
          <a:prstGeom prst="roundRect">
            <a:avLst>
              <a:gd name="adj" fmla="val 1711"/>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dirty="0">
              <a:latin typeface="Bahnschrift" panose="020B0502040204020203" pitchFamily="34" charset="0"/>
            </a:endParaRPr>
          </a:p>
        </p:txBody>
      </p:sp>
      <p:sp>
        <p:nvSpPr>
          <p:cNvPr id="46" name="TextBox 45"/>
          <p:cNvSpPr txBox="1"/>
          <p:nvPr/>
        </p:nvSpPr>
        <p:spPr>
          <a:xfrm>
            <a:off x="835630" y="6354211"/>
            <a:ext cx="3477337" cy="2800767"/>
          </a:xfrm>
          <a:prstGeom prst="rect">
            <a:avLst/>
          </a:prstGeom>
          <a:noFill/>
        </p:spPr>
        <p:txBody>
          <a:bodyPr wrap="square" rtlCol="0">
            <a:spAutoFit/>
          </a:bodyPr>
          <a:lstStyle>
            <a:defPPr>
              <a:defRPr kern="1200"/>
            </a:defPPr>
          </a:lstStyle>
          <a:p>
            <a:pPr algn="just"/>
            <a:r>
              <a:rPr lang="vi-VN"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Dự án tập trung vào việc phát triển website sử dụng Django để quản lý việc bán hàng</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gồm</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có</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vi-VN"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đơn hàng, khách hàng, sản phẩm,...</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p>
          <a:p>
            <a:pPr algn="just"/>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Việc</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sử</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dụng</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Python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và</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Django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không</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chỉ</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mang</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lại</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sự</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linh</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hoạt</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trong</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việc</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phát</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triển</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và</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bảo</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trì</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hệ</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thống</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mà</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còn</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đảm</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bảo</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tính</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bảo</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mật</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và</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hiệu</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suất</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cao</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đáp</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ứng</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tốt</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các</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yêu</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cầu</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của</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một</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hệ</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thống</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quản</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lý</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bán</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hàng</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hiện</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 </a:t>
            </a:r>
            <a:r>
              <a:rPr lang="en-US" sz="1600" dirty="0" err="1">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đại</a:t>
            </a:r>
            <a:r>
              <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a:t>
            </a:r>
          </a:p>
        </p:txBody>
      </p:sp>
      <p:sp>
        <p:nvSpPr>
          <p:cNvPr id="43" name="Rectangle: Rounded Corners 42"/>
          <p:cNvSpPr/>
          <p:nvPr/>
        </p:nvSpPr>
        <p:spPr>
          <a:xfrm>
            <a:off x="556037" y="10741868"/>
            <a:ext cx="7466466" cy="10746306"/>
          </a:xfrm>
          <a:prstGeom prst="roundRect">
            <a:avLst>
              <a:gd name="adj" fmla="val 20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dirty="0">
              <a:latin typeface="Bahnschrift" panose="020B0502040204020203" pitchFamily="34" charset="0"/>
            </a:endParaRPr>
          </a:p>
        </p:txBody>
      </p:sp>
      <p:sp>
        <p:nvSpPr>
          <p:cNvPr id="44" name="Rectangle: Rounded Corners 43"/>
          <p:cNvSpPr/>
          <p:nvPr/>
        </p:nvSpPr>
        <p:spPr>
          <a:xfrm>
            <a:off x="16734188" y="4708444"/>
            <a:ext cx="7562175" cy="16703773"/>
          </a:xfrm>
          <a:prstGeom prst="roundRect">
            <a:avLst>
              <a:gd name="adj" fmla="val 2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latin typeface="Bahnschrift" panose="020B0502040204020203" pitchFamily="34" charset="0"/>
            </a:endParaRPr>
          </a:p>
        </p:txBody>
      </p:sp>
      <p:sp>
        <p:nvSpPr>
          <p:cNvPr id="41" name="Rectangle: Rounded Corners 40"/>
          <p:cNvSpPr/>
          <p:nvPr/>
        </p:nvSpPr>
        <p:spPr>
          <a:xfrm>
            <a:off x="24795172" y="4695363"/>
            <a:ext cx="7562175" cy="16703777"/>
          </a:xfrm>
          <a:prstGeom prst="roundRect">
            <a:avLst>
              <a:gd name="adj" fmla="val 19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latin typeface="Bahnschrift" panose="020B0502040204020203" pitchFamily="34" charset="0"/>
            </a:endParaRPr>
          </a:p>
        </p:txBody>
      </p:sp>
      <p:pic>
        <p:nvPicPr>
          <p:cNvPr id="2" name="Picture 1" descr="Logo&#10;&#10;Description automatically generated">
            <a:extLst>
              <a:ext uri="{FF2B5EF4-FFF2-40B4-BE49-F238E27FC236}">
                <a16:creationId xmlns:a16="http://schemas.microsoft.com/office/drawing/2014/main" id="{6F844C9A-9378-F098-19EF-0E577F23E8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268"/>
          <a:stretch/>
        </p:blipFill>
        <p:spPr>
          <a:xfrm>
            <a:off x="886690" y="638808"/>
            <a:ext cx="3029394" cy="2597172"/>
          </a:xfrm>
          <a:prstGeom prst="rect">
            <a:avLst/>
          </a:prstGeom>
        </p:spPr>
      </p:pic>
      <p:sp>
        <p:nvSpPr>
          <p:cNvPr id="3" name="Title 11">
            <a:extLst>
              <a:ext uri="{FF2B5EF4-FFF2-40B4-BE49-F238E27FC236}">
                <a16:creationId xmlns:a16="http://schemas.microsoft.com/office/drawing/2014/main" id="{DF2285EF-C3A9-87E8-86D0-1C5EB217449D}"/>
              </a:ext>
            </a:extLst>
          </p:cNvPr>
          <p:cNvSpPr txBox="1"/>
          <p:nvPr/>
        </p:nvSpPr>
        <p:spPr>
          <a:xfrm>
            <a:off x="3326359" y="927803"/>
            <a:ext cx="12359149" cy="1108405"/>
          </a:xfrm>
          <a:prstGeom prst="rect">
            <a:avLst/>
          </a:prstGeom>
        </p:spPr>
        <p:txBody>
          <a:bodyPr lIns="85344" tIns="42672" rIns="85344" bIns="42672"/>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5700" b="1" dirty="0">
                <a:solidFill>
                  <a:schemeClr val="bg1"/>
                </a:solidFill>
                <a:latin typeface="Bahnschrift" panose="020B0502040204020203" pitchFamily="34" charset="0"/>
              </a:rPr>
              <a:t>TRƯỜNG ĐẠI HỌC TRÀ VINH</a:t>
            </a:r>
          </a:p>
        </p:txBody>
      </p:sp>
      <p:sp>
        <p:nvSpPr>
          <p:cNvPr id="4" name="Text Placeholder 16">
            <a:extLst>
              <a:ext uri="{FF2B5EF4-FFF2-40B4-BE49-F238E27FC236}">
                <a16:creationId xmlns:a16="http://schemas.microsoft.com/office/drawing/2014/main" id="{7E4A1EC9-93E7-6A7F-7F93-1C0033369622}"/>
              </a:ext>
            </a:extLst>
          </p:cNvPr>
          <p:cNvSpPr txBox="1"/>
          <p:nvPr/>
        </p:nvSpPr>
        <p:spPr>
          <a:xfrm>
            <a:off x="20494166" y="2534972"/>
            <a:ext cx="11468102" cy="1338828"/>
          </a:xfrm>
          <a:prstGeom prst="rect">
            <a:avLst/>
          </a:prstGeom>
        </p:spPr>
        <p:txBody>
          <a:bodyPr wrap="square" lIns="85344" tIns="42672" rIns="85344" bIns="42672">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3700" dirty="0">
                <a:solidFill>
                  <a:schemeClr val="bg1"/>
                </a:solidFill>
                <a:latin typeface="Bahnschrift" panose="020B0502040204020203" pitchFamily="34" charset="0"/>
              </a:rPr>
              <a:t>GIẢNG VIÊN HƯỚNG DẪN: </a:t>
            </a:r>
            <a:r>
              <a:rPr lang="en-US" sz="3700" dirty="0" err="1">
                <a:solidFill>
                  <a:schemeClr val="bg1"/>
                </a:solidFill>
                <a:latin typeface="Bahnschrift" panose="020B0502040204020203" pitchFamily="34" charset="0"/>
              </a:rPr>
              <a:t>ThS</a:t>
            </a:r>
            <a:r>
              <a:rPr lang="en-US" sz="3700" dirty="0">
                <a:solidFill>
                  <a:schemeClr val="bg1"/>
                </a:solidFill>
                <a:latin typeface="Bahnschrift" panose="020B0502040204020203" pitchFamily="34" charset="0"/>
              </a:rPr>
              <a:t>. ĐOÀN PHƯỚC MIỀN</a:t>
            </a:r>
          </a:p>
          <a:p>
            <a:pPr algn="ctr"/>
            <a:r>
              <a:rPr lang="en-US" sz="3700" dirty="0">
                <a:solidFill>
                  <a:schemeClr val="bg1"/>
                </a:solidFill>
                <a:latin typeface="Bahnschrift" panose="020B0502040204020203" pitchFamily="34" charset="0"/>
              </a:rPr>
              <a:t>SINH VIÊN THỰC HIỆN: NGUYỄN MINH ĐỨC</a:t>
            </a:r>
          </a:p>
        </p:txBody>
      </p:sp>
      <p:sp>
        <p:nvSpPr>
          <p:cNvPr id="5" name="Title 11">
            <a:extLst>
              <a:ext uri="{FF2B5EF4-FFF2-40B4-BE49-F238E27FC236}">
                <a16:creationId xmlns:a16="http://schemas.microsoft.com/office/drawing/2014/main" id="{1C1E9036-7295-5EAD-D9A8-D21BE41FE0E4}"/>
              </a:ext>
            </a:extLst>
          </p:cNvPr>
          <p:cNvSpPr txBox="1"/>
          <p:nvPr/>
        </p:nvSpPr>
        <p:spPr>
          <a:xfrm>
            <a:off x="3296131" y="1899376"/>
            <a:ext cx="12359149" cy="1108405"/>
          </a:xfrm>
          <a:prstGeom prst="rect">
            <a:avLst/>
          </a:prstGeom>
        </p:spPr>
        <p:txBody>
          <a:bodyPr lIns="85344" tIns="42672" rIns="85344" bIns="42672"/>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5700" b="1" dirty="0">
                <a:solidFill>
                  <a:schemeClr val="bg1"/>
                </a:solidFill>
                <a:latin typeface="Bahnschrift" panose="020B0502040204020203" pitchFamily="34" charset="0"/>
              </a:rPr>
              <a:t>KHOA KỸ THUẬT &amp; CÔNG NGHỆ</a:t>
            </a:r>
          </a:p>
        </p:txBody>
      </p:sp>
      <p:sp>
        <p:nvSpPr>
          <p:cNvPr id="6" name="TextBox 23">
            <a:extLst>
              <a:ext uri="{FF2B5EF4-FFF2-40B4-BE49-F238E27FC236}">
                <a16:creationId xmlns:a16="http://schemas.microsoft.com/office/drawing/2014/main" id="{F0BB0DE3-9060-B4C1-91F1-8E44A94F1CA2}"/>
              </a:ext>
            </a:extLst>
          </p:cNvPr>
          <p:cNvSpPr txBox="1"/>
          <p:nvPr/>
        </p:nvSpPr>
        <p:spPr>
          <a:xfrm>
            <a:off x="698608" y="4589078"/>
            <a:ext cx="7419603" cy="584775"/>
          </a:xfrm>
          <a:prstGeom prst="rect">
            <a:avLst/>
          </a:prstGeom>
          <a:solidFill>
            <a:srgbClr val="FFFF00"/>
          </a:solidFill>
          <a:ln>
            <a:solidFill>
              <a:schemeClr val="tx2"/>
            </a:solid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21920" rtlCol="0">
            <a:spAutoFit/>
          </a:bodyPr>
          <a:lstStyle/>
          <a:p>
            <a:r>
              <a:rPr lang="en-US" sz="3200" b="1" dirty="0">
                <a:solidFill>
                  <a:schemeClr val="tx1">
                    <a:lumMod val="75000"/>
                    <a:lumOff val="25000"/>
                  </a:schemeClr>
                </a:solidFill>
                <a:latin typeface="Bahnschrift" panose="020B0502040204020203" pitchFamily="34" charset="0"/>
              </a:rPr>
              <a:t>GIỚI THIỆU ĐỀ TÀI</a:t>
            </a:r>
          </a:p>
        </p:txBody>
      </p:sp>
      <p:sp>
        <p:nvSpPr>
          <p:cNvPr id="10" name="TextBox 9">
            <a:extLst>
              <a:ext uri="{FF2B5EF4-FFF2-40B4-BE49-F238E27FC236}">
                <a16:creationId xmlns:a16="http://schemas.microsoft.com/office/drawing/2014/main" id="{3D94E6CF-08FE-5473-ECC4-BE98022373A4}"/>
              </a:ext>
            </a:extLst>
          </p:cNvPr>
          <p:cNvSpPr txBox="1"/>
          <p:nvPr/>
        </p:nvSpPr>
        <p:spPr>
          <a:xfrm>
            <a:off x="819456" y="5544296"/>
            <a:ext cx="6828552" cy="830997"/>
          </a:xfrm>
          <a:prstGeom prst="rect">
            <a:avLst/>
          </a:prstGeom>
          <a:noFill/>
        </p:spPr>
        <p:txBody>
          <a:bodyPr wrap="square" rtlCol="0">
            <a:spAutoFit/>
          </a:bodyPr>
          <a:lstStyle>
            <a:defPPr>
              <a:defRPr kern="1200"/>
            </a:defPPr>
          </a:lstStyle>
          <a:p>
            <a:pPr algn="just"/>
            <a:r>
              <a:rPr lang="vi-VN"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rPr>
              <a:t>Trong bối cảnh thương mại điện tử ngày càng phát triển, nhu cầu về các hệ thống quản lý bán hàng hiệu quả, linh hoạt và dễ sử dụng trở nên vô cùng cần thiết.</a:t>
            </a:r>
            <a:endParaRPr lang="en-US" sz="1600" dirty="0">
              <a:solidFill>
                <a:schemeClr val="tx1">
                  <a:lumMod val="65000"/>
                  <a:lumOff val="35000"/>
                </a:schemeClr>
              </a:solidFill>
              <a:latin typeface="Bahnschrift" panose="020B0502040204020203" pitchFamily="34" charset="0"/>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02558CCC-F0B8-6AFD-1D41-BF7A0E3E16A0}"/>
              </a:ext>
            </a:extLst>
          </p:cNvPr>
          <p:cNvSpPr txBox="1"/>
          <p:nvPr/>
        </p:nvSpPr>
        <p:spPr>
          <a:xfrm>
            <a:off x="-563700" y="18028137"/>
            <a:ext cx="4738583" cy="461665"/>
          </a:xfrm>
          <a:prstGeom prst="rect">
            <a:avLst/>
          </a:prstGeom>
          <a:noFill/>
        </p:spPr>
        <p:txBody>
          <a:bodyPr wrap="square" rtlCol="0">
            <a:spAutoFit/>
          </a:bodyPr>
          <a:lstStyle>
            <a:defPPr>
              <a:defRPr kern="1200"/>
            </a:defPPr>
          </a:lstStyle>
          <a:p>
            <a:pPr lvl="1"/>
            <a:r>
              <a:rPr lang="en-US" sz="2400" b="1" dirty="0" err="1">
                <a:latin typeface="Bahnschrift" panose="020B0502040204020203" pitchFamily="34" charset="0"/>
                <a:ea typeface="Roboto" panose="02000000000000000000" pitchFamily="2" charset="0"/>
                <a:cs typeface="Roboto" panose="02000000000000000000" pitchFamily="2" charset="0"/>
              </a:rPr>
              <a:t>Viết</a:t>
            </a:r>
            <a:r>
              <a:rPr lang="en-US" sz="2400" b="1" dirty="0">
                <a:latin typeface="Bahnschrift" panose="020B0502040204020203" pitchFamily="34" charset="0"/>
                <a:ea typeface="Roboto" panose="02000000000000000000" pitchFamily="2" charset="0"/>
                <a:cs typeface="Roboto" panose="02000000000000000000" pitchFamily="2" charset="0"/>
              </a:rPr>
              <a:t> </a:t>
            </a:r>
            <a:r>
              <a:rPr lang="en-US" sz="2400" b="1" dirty="0" err="1">
                <a:latin typeface="Bahnschrift" panose="020B0502040204020203" pitchFamily="34" charset="0"/>
                <a:ea typeface="Roboto" panose="02000000000000000000" pitchFamily="2" charset="0"/>
                <a:cs typeface="Roboto" panose="02000000000000000000" pitchFamily="2" charset="0"/>
              </a:rPr>
              <a:t>mã</a:t>
            </a:r>
            <a:r>
              <a:rPr lang="en-US" sz="2400" b="1" dirty="0">
                <a:latin typeface="Bahnschrift" panose="020B0502040204020203" pitchFamily="34" charset="0"/>
                <a:ea typeface="Roboto" panose="02000000000000000000" pitchFamily="2" charset="0"/>
                <a:cs typeface="Roboto" panose="02000000000000000000" pitchFamily="2" charset="0"/>
              </a:rPr>
              <a:t> </a:t>
            </a:r>
            <a:r>
              <a:rPr lang="en-US" sz="2400" b="1" dirty="0" err="1">
                <a:latin typeface="Bahnschrift" panose="020B0502040204020203" pitchFamily="34" charset="0"/>
                <a:ea typeface="Roboto" panose="02000000000000000000" pitchFamily="2" charset="0"/>
                <a:cs typeface="Roboto" panose="02000000000000000000" pitchFamily="2" charset="0"/>
              </a:rPr>
              <a:t>nguồn</a:t>
            </a:r>
            <a:endParaRPr lang="en-US" sz="2400" b="1" dirty="0">
              <a:latin typeface="Bahnschrift" panose="020B0502040204020203" pitchFamily="34" charset="0"/>
              <a:ea typeface="Roboto" panose="02000000000000000000" pitchFamily="2" charset="0"/>
              <a:cs typeface="Roboto" panose="02000000000000000000" pitchFamily="2" charset="0"/>
            </a:endParaRPr>
          </a:p>
        </p:txBody>
      </p:sp>
      <p:sp>
        <p:nvSpPr>
          <p:cNvPr id="1125" name="Rectangle: Rounded Corners 1124">
            <a:extLst>
              <a:ext uri="{FF2B5EF4-FFF2-40B4-BE49-F238E27FC236}">
                <a16:creationId xmlns:a16="http://schemas.microsoft.com/office/drawing/2014/main" id="{C594104F-26A0-205C-6C2D-6772361F3DC6}"/>
              </a:ext>
            </a:extLst>
          </p:cNvPr>
          <p:cNvSpPr/>
          <p:nvPr/>
        </p:nvSpPr>
        <p:spPr>
          <a:xfrm>
            <a:off x="8564417" y="4694047"/>
            <a:ext cx="7562175" cy="4470780"/>
          </a:xfrm>
          <a:prstGeom prst="roundRect">
            <a:avLst>
              <a:gd name="adj" fmla="val 1477"/>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latin typeface="Bahnschrift" panose="020B0502040204020203" pitchFamily="34" charset="0"/>
            </a:endParaRPr>
          </a:p>
        </p:txBody>
      </p:sp>
      <p:pic>
        <p:nvPicPr>
          <p:cNvPr id="31" name="Picture 30">
            <a:extLst>
              <a:ext uri="{FF2B5EF4-FFF2-40B4-BE49-F238E27FC236}">
                <a16:creationId xmlns:a16="http://schemas.microsoft.com/office/drawing/2014/main" id="{E86AA6EC-BEA4-2632-CD27-8B67B95DFA6B}"/>
              </a:ext>
            </a:extLst>
          </p:cNvPr>
          <p:cNvPicPr>
            <a:picLocks noChangeAspect="1"/>
          </p:cNvPicPr>
          <p:nvPr/>
        </p:nvPicPr>
        <p:blipFill>
          <a:blip r:embed="rId3"/>
          <a:stretch>
            <a:fillRect/>
          </a:stretch>
        </p:blipFill>
        <p:spPr>
          <a:xfrm>
            <a:off x="4501666" y="6569213"/>
            <a:ext cx="3237650" cy="2241212"/>
          </a:xfrm>
          <a:prstGeom prst="rect">
            <a:avLst/>
          </a:prstGeom>
        </p:spPr>
      </p:pic>
      <p:pic>
        <p:nvPicPr>
          <p:cNvPr id="32" name="Picture 31">
            <a:extLst>
              <a:ext uri="{FF2B5EF4-FFF2-40B4-BE49-F238E27FC236}">
                <a16:creationId xmlns:a16="http://schemas.microsoft.com/office/drawing/2014/main" id="{7E72E8FB-3425-995B-4F66-60CE980395A9}"/>
              </a:ext>
            </a:extLst>
          </p:cNvPr>
          <p:cNvPicPr>
            <a:picLocks noChangeAspect="1"/>
          </p:cNvPicPr>
          <p:nvPr/>
        </p:nvPicPr>
        <p:blipFill>
          <a:blip r:embed="rId4"/>
          <a:stretch>
            <a:fillRect/>
          </a:stretch>
        </p:blipFill>
        <p:spPr>
          <a:xfrm>
            <a:off x="8858041" y="5820981"/>
            <a:ext cx="6777808" cy="2562860"/>
          </a:xfrm>
          <a:prstGeom prst="rect">
            <a:avLst/>
          </a:prstGeom>
        </p:spPr>
      </p:pic>
      <p:sp>
        <p:nvSpPr>
          <p:cNvPr id="35" name="TextBox 24">
            <a:extLst>
              <a:ext uri="{FF2B5EF4-FFF2-40B4-BE49-F238E27FC236}">
                <a16:creationId xmlns:a16="http://schemas.microsoft.com/office/drawing/2014/main" id="{6890C0A8-B540-A419-0B6A-29EDF09E4AF4}"/>
              </a:ext>
            </a:extLst>
          </p:cNvPr>
          <p:cNvSpPr txBox="1"/>
          <p:nvPr/>
        </p:nvSpPr>
        <p:spPr>
          <a:xfrm>
            <a:off x="1065686" y="11103748"/>
            <a:ext cx="1879932" cy="540568"/>
          </a:xfrm>
          <a:prstGeom prst="rect">
            <a:avLst/>
          </a:prstGeom>
          <a:noFill/>
        </p:spPr>
        <p:txBody>
          <a:bodyPr wrap="square" lIns="91423" tIns="45712" rIns="91423" bIns="45712" rtlCol="0">
            <a:noAutofit/>
          </a:bodyPr>
          <a:lstStyle/>
          <a:p>
            <a:r>
              <a:rPr lang="en-US" sz="2400" b="1" dirty="0">
                <a:latin typeface="Bahnschrift" panose="020B0502040204020203" pitchFamily="34" charset="0"/>
                <a:ea typeface="Roboto" panose="02000000000000000000" pitchFamily="2" charset="0"/>
                <a:cs typeface="Roboto" panose="02000000000000000000" pitchFamily="2" charset="0"/>
              </a:rPr>
              <a:t>FRONT-END</a:t>
            </a:r>
          </a:p>
        </p:txBody>
      </p:sp>
      <p:pic>
        <p:nvPicPr>
          <p:cNvPr id="47" name="Picture 46" descr="Icon&#10;&#10;Description automatically generated">
            <a:extLst>
              <a:ext uri="{FF2B5EF4-FFF2-40B4-BE49-F238E27FC236}">
                <a16:creationId xmlns:a16="http://schemas.microsoft.com/office/drawing/2014/main" id="{7C0A3D25-EDBC-FB1E-0BDF-98265D1825D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123" r="8145"/>
          <a:stretch/>
        </p:blipFill>
        <p:spPr>
          <a:xfrm>
            <a:off x="2093680" y="13331255"/>
            <a:ext cx="1703877" cy="1042372"/>
          </a:xfrm>
          <a:prstGeom prst="rect">
            <a:avLst/>
          </a:prstGeom>
        </p:spPr>
      </p:pic>
      <p:pic>
        <p:nvPicPr>
          <p:cNvPr id="49" name="Picture 48">
            <a:extLst>
              <a:ext uri="{FF2B5EF4-FFF2-40B4-BE49-F238E27FC236}">
                <a16:creationId xmlns:a16="http://schemas.microsoft.com/office/drawing/2014/main" id="{0EBF7599-577F-6C17-8477-C04A8748E1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9640" y="13635103"/>
            <a:ext cx="2612161" cy="663244"/>
          </a:xfrm>
          <a:prstGeom prst="rect">
            <a:avLst/>
          </a:prstGeom>
        </p:spPr>
      </p:pic>
      <p:pic>
        <p:nvPicPr>
          <p:cNvPr id="53" name="Picture 2" descr="Resources for Beginners Front-end Developers">
            <a:extLst>
              <a:ext uri="{FF2B5EF4-FFF2-40B4-BE49-F238E27FC236}">
                <a16:creationId xmlns:a16="http://schemas.microsoft.com/office/drawing/2014/main" id="{C8511ED2-1B00-FDCC-6486-620CE06AE0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4986" y="11437590"/>
            <a:ext cx="3353359" cy="1760514"/>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24">
            <a:extLst>
              <a:ext uri="{FF2B5EF4-FFF2-40B4-BE49-F238E27FC236}">
                <a16:creationId xmlns:a16="http://schemas.microsoft.com/office/drawing/2014/main" id="{6C9FB123-FB19-2B92-B0EC-F0680DE0EF9C}"/>
              </a:ext>
            </a:extLst>
          </p:cNvPr>
          <p:cNvSpPr txBox="1"/>
          <p:nvPr/>
        </p:nvSpPr>
        <p:spPr>
          <a:xfrm>
            <a:off x="1186318" y="15138690"/>
            <a:ext cx="1759300" cy="400109"/>
          </a:xfrm>
          <a:prstGeom prst="rect">
            <a:avLst/>
          </a:prstGeom>
          <a:noFill/>
        </p:spPr>
        <p:txBody>
          <a:bodyPr wrap="square" lIns="91423" tIns="45712" rIns="91423" bIns="45712" rtlCol="0">
            <a:noAutofit/>
          </a:bodyPr>
          <a:lstStyle/>
          <a:p>
            <a:r>
              <a:rPr lang="en-US" sz="2400" b="1" dirty="0">
                <a:latin typeface="Bahnschrift" panose="020B0502040204020203" pitchFamily="34" charset="0"/>
                <a:ea typeface="Roboto" panose="02000000000000000000" pitchFamily="2" charset="0"/>
                <a:cs typeface="Roboto" panose="02000000000000000000" pitchFamily="2" charset="0"/>
              </a:rPr>
              <a:t>BACK-END</a:t>
            </a:r>
          </a:p>
        </p:txBody>
      </p:sp>
      <p:pic>
        <p:nvPicPr>
          <p:cNvPr id="60" name="Picture 59" descr="A logo with a black background&#10;&#10;Description automatically generated">
            <a:extLst>
              <a:ext uri="{FF2B5EF4-FFF2-40B4-BE49-F238E27FC236}">
                <a16:creationId xmlns:a16="http://schemas.microsoft.com/office/drawing/2014/main" id="{4A4E7387-B099-53B1-4210-1667BF5DB6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0608" y="14896189"/>
            <a:ext cx="5801358" cy="2900680"/>
          </a:xfrm>
          <a:prstGeom prst="rect">
            <a:avLst/>
          </a:prstGeom>
        </p:spPr>
      </p:pic>
      <p:sp>
        <p:nvSpPr>
          <p:cNvPr id="66" name="Google Shape;67;p18">
            <a:extLst>
              <a:ext uri="{FF2B5EF4-FFF2-40B4-BE49-F238E27FC236}">
                <a16:creationId xmlns:a16="http://schemas.microsoft.com/office/drawing/2014/main" id="{4359ABD0-C0CA-4ADB-7D14-51479DA76FE1}"/>
              </a:ext>
            </a:extLst>
          </p:cNvPr>
          <p:cNvSpPr txBox="1"/>
          <p:nvPr/>
        </p:nvSpPr>
        <p:spPr>
          <a:xfrm>
            <a:off x="6568390" y="18600815"/>
            <a:ext cx="1355821" cy="316576"/>
          </a:xfrm>
          <a:prstGeom prst="rect">
            <a:avLst/>
          </a:prstGeom>
          <a:noFill/>
          <a:ln>
            <a:noFill/>
          </a:ln>
        </p:spPr>
        <p:txBody>
          <a:bodyPr spcFirstLastPara="1" wrap="square" lIns="91425" tIns="45700" rIns="91425" bIns="45700" anchor="t" anchorCtr="0">
            <a:normAutofit fontScale="57500" lnSpcReduction="20000"/>
          </a:bodyPr>
          <a:lstStyle/>
          <a:p>
            <a:pPr marL="0" marR="0" lvl="0" indent="0" algn="dist" rtl="0">
              <a:spcBef>
                <a:spcPct val="0"/>
              </a:spcBef>
              <a:spcAft>
                <a:spcPct val="0"/>
              </a:spcAft>
              <a:buNone/>
            </a:pPr>
            <a:r>
              <a:rPr lang="vi-VN" altLang="vi-VN" sz="2800" b="0" i="0" u="none" strike="noStrike" cap="none" dirty="0">
                <a:solidFill>
                  <a:schemeClr val="bg1"/>
                </a:solidFill>
                <a:latin typeface="Noto Sans"/>
                <a:ea typeface="Noto Sans"/>
                <a:cs typeface="+mn-ea"/>
                <a:sym typeface="+mn-lt"/>
              </a:rPr>
              <a:t>Giữ văn bản</a:t>
            </a:r>
            <a:endParaRPr sz="2800" b="0" i="0" u="none" strike="noStrike" cap="none" dirty="0">
              <a:solidFill>
                <a:schemeClr val="bg1"/>
              </a:solidFill>
              <a:latin typeface="思源黑体 CN Regular" panose="020B0500000000000000" pitchFamily="34" charset="-122"/>
              <a:ea typeface="思源黑体 CN Regular" panose="020B0500000000000000" pitchFamily="34" charset="-122"/>
              <a:cs typeface="+mn-ea"/>
              <a:sym typeface="+mn-lt"/>
            </a:endParaRPr>
          </a:p>
        </p:txBody>
      </p:sp>
      <p:pic>
        <p:nvPicPr>
          <p:cNvPr id="67" name="Picture 2" descr="Visual Studio Code – May 2024 (version 1.90.2) (new version) – Gerardo  Rentería Blog">
            <a:extLst>
              <a:ext uri="{FF2B5EF4-FFF2-40B4-BE49-F238E27FC236}">
                <a16:creationId xmlns:a16="http://schemas.microsoft.com/office/drawing/2014/main" id="{A02AA9E0-B3DE-58A4-5FE1-36818B3293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444" y="18525302"/>
            <a:ext cx="3356266" cy="172088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BDB46A48-6B7D-1F24-8E75-76BCC67D94CA}"/>
              </a:ext>
            </a:extLst>
          </p:cNvPr>
          <p:cNvPicPr>
            <a:picLocks noChangeAspect="1"/>
          </p:cNvPicPr>
          <p:nvPr/>
        </p:nvPicPr>
        <p:blipFill>
          <a:blip r:embed="rId10"/>
          <a:stretch>
            <a:fillRect/>
          </a:stretch>
        </p:blipFill>
        <p:spPr>
          <a:xfrm>
            <a:off x="4342436" y="18366347"/>
            <a:ext cx="3627399" cy="2076033"/>
          </a:xfrm>
          <a:prstGeom prst="rect">
            <a:avLst/>
          </a:prstGeom>
        </p:spPr>
      </p:pic>
      <p:sp>
        <p:nvSpPr>
          <p:cNvPr id="73" name="TextBox 72">
            <a:extLst>
              <a:ext uri="{FF2B5EF4-FFF2-40B4-BE49-F238E27FC236}">
                <a16:creationId xmlns:a16="http://schemas.microsoft.com/office/drawing/2014/main" id="{83BF1061-1155-FAFE-F5CC-659735463D27}"/>
              </a:ext>
            </a:extLst>
          </p:cNvPr>
          <p:cNvSpPr txBox="1"/>
          <p:nvPr/>
        </p:nvSpPr>
        <p:spPr>
          <a:xfrm>
            <a:off x="3138098" y="18058098"/>
            <a:ext cx="4961203" cy="461665"/>
          </a:xfrm>
          <a:prstGeom prst="rect">
            <a:avLst/>
          </a:prstGeom>
          <a:noFill/>
        </p:spPr>
        <p:txBody>
          <a:bodyPr wrap="square">
            <a:spAutoFit/>
          </a:bodyPr>
          <a:lstStyle/>
          <a:p>
            <a:pPr lvl="1"/>
            <a:r>
              <a:rPr lang="en-US" sz="2400" b="1" dirty="0" err="1">
                <a:latin typeface="Bahnschrift" panose="020B0502040204020203" pitchFamily="34" charset="0"/>
                <a:ea typeface="Roboto" panose="02000000000000000000" pitchFamily="2" charset="0"/>
                <a:cs typeface="Roboto" panose="02000000000000000000" pitchFamily="2" charset="0"/>
              </a:rPr>
              <a:t>Vẽ</a:t>
            </a:r>
            <a:r>
              <a:rPr lang="en-US" sz="2400" b="1" dirty="0">
                <a:latin typeface="Bahnschrift" panose="020B0502040204020203" pitchFamily="34" charset="0"/>
                <a:ea typeface="Roboto" panose="02000000000000000000" pitchFamily="2" charset="0"/>
                <a:cs typeface="Roboto" panose="02000000000000000000" pitchFamily="2" charset="0"/>
              </a:rPr>
              <a:t> </a:t>
            </a:r>
            <a:r>
              <a:rPr lang="en-US" sz="2400" b="1" dirty="0" err="1">
                <a:latin typeface="Bahnschrift" panose="020B0502040204020203" pitchFamily="34" charset="0"/>
                <a:ea typeface="Roboto" panose="02000000000000000000" pitchFamily="2" charset="0"/>
                <a:cs typeface="Roboto" panose="02000000000000000000" pitchFamily="2" charset="0"/>
              </a:rPr>
              <a:t>mô</a:t>
            </a:r>
            <a:r>
              <a:rPr lang="en-US" sz="2400" b="1" dirty="0">
                <a:latin typeface="Bahnschrift" panose="020B0502040204020203" pitchFamily="34" charset="0"/>
                <a:ea typeface="Roboto" panose="02000000000000000000" pitchFamily="2" charset="0"/>
                <a:cs typeface="Roboto" panose="02000000000000000000" pitchFamily="2" charset="0"/>
              </a:rPr>
              <a:t> </a:t>
            </a:r>
            <a:r>
              <a:rPr lang="en-US" sz="2400" b="1" dirty="0" err="1">
                <a:latin typeface="Bahnschrift" panose="020B0502040204020203" pitchFamily="34" charset="0"/>
                <a:ea typeface="Roboto" panose="02000000000000000000" pitchFamily="2" charset="0"/>
                <a:cs typeface="Roboto" panose="02000000000000000000" pitchFamily="2" charset="0"/>
              </a:rPr>
              <a:t>hình</a:t>
            </a:r>
            <a:r>
              <a:rPr lang="en-US" sz="2400" b="1" dirty="0">
                <a:latin typeface="Bahnschrift" panose="020B0502040204020203" pitchFamily="34" charset="0"/>
                <a:ea typeface="Roboto" panose="02000000000000000000" pitchFamily="2" charset="0"/>
                <a:cs typeface="Roboto" panose="02000000000000000000" pitchFamily="2" charset="0"/>
              </a:rPr>
              <a:t> </a:t>
            </a:r>
            <a:r>
              <a:rPr lang="en-US" sz="2400" b="1" dirty="0" err="1">
                <a:latin typeface="Bahnschrift" panose="020B0502040204020203" pitchFamily="34" charset="0"/>
                <a:ea typeface="Roboto" panose="02000000000000000000" pitchFamily="2" charset="0"/>
                <a:cs typeface="Roboto" panose="02000000000000000000" pitchFamily="2" charset="0"/>
              </a:rPr>
              <a:t>dữ</a:t>
            </a:r>
            <a:r>
              <a:rPr lang="en-US" sz="2400" b="1" dirty="0">
                <a:latin typeface="Bahnschrift" panose="020B0502040204020203" pitchFamily="34" charset="0"/>
                <a:ea typeface="Roboto" panose="02000000000000000000" pitchFamily="2" charset="0"/>
                <a:cs typeface="Roboto" panose="02000000000000000000" pitchFamily="2" charset="0"/>
              </a:rPr>
              <a:t> </a:t>
            </a:r>
            <a:r>
              <a:rPr lang="en-US" sz="2400" b="1" dirty="0" err="1">
                <a:latin typeface="Bahnschrift" panose="020B0502040204020203" pitchFamily="34" charset="0"/>
                <a:ea typeface="Roboto" panose="02000000000000000000" pitchFamily="2" charset="0"/>
                <a:cs typeface="Roboto" panose="02000000000000000000" pitchFamily="2" charset="0"/>
              </a:rPr>
              <a:t>liệu</a:t>
            </a:r>
            <a:endParaRPr lang="en-US" sz="2400" b="1" dirty="0">
              <a:latin typeface="Bahnschrift" panose="020B0502040204020203" pitchFamily="34" charset="0"/>
              <a:ea typeface="Roboto" panose="02000000000000000000" pitchFamily="2" charset="0"/>
              <a:cs typeface="Roboto" panose="02000000000000000000" pitchFamily="2" charset="0"/>
            </a:endParaRPr>
          </a:p>
        </p:txBody>
      </p:sp>
      <p:sp>
        <p:nvSpPr>
          <p:cNvPr id="9" name="TextBox 23">
            <a:extLst>
              <a:ext uri="{FF2B5EF4-FFF2-40B4-BE49-F238E27FC236}">
                <a16:creationId xmlns:a16="http://schemas.microsoft.com/office/drawing/2014/main" id="{B48798B5-AFBC-BD12-84D9-C7B433B3D473}"/>
              </a:ext>
            </a:extLst>
          </p:cNvPr>
          <p:cNvSpPr txBox="1"/>
          <p:nvPr/>
        </p:nvSpPr>
        <p:spPr>
          <a:xfrm>
            <a:off x="754204" y="10232560"/>
            <a:ext cx="7268299" cy="584775"/>
          </a:xfrm>
          <a:prstGeom prst="rect">
            <a:avLst/>
          </a:prstGeom>
          <a:solidFill>
            <a:srgbClr val="FFFF00"/>
          </a:solidFill>
          <a:ln>
            <a:solidFill>
              <a:schemeClr val="tx2"/>
            </a:solid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21920" rtlCol="0">
            <a:spAutoFit/>
          </a:bodyPr>
          <a:lstStyle/>
          <a:p>
            <a:r>
              <a:rPr lang="en-US" sz="3200" b="1" dirty="0">
                <a:solidFill>
                  <a:schemeClr val="tx1">
                    <a:lumMod val="75000"/>
                    <a:lumOff val="25000"/>
                  </a:schemeClr>
                </a:solidFill>
                <a:latin typeface="Bahnschrift" panose="020B0502040204020203" pitchFamily="34" charset="0"/>
              </a:rPr>
              <a:t>CÔNG NGHỆ SỬ DỤNG</a:t>
            </a:r>
          </a:p>
        </p:txBody>
      </p:sp>
      <p:sp>
        <p:nvSpPr>
          <p:cNvPr id="12" name="TextBox 23">
            <a:extLst>
              <a:ext uri="{FF2B5EF4-FFF2-40B4-BE49-F238E27FC236}">
                <a16:creationId xmlns:a16="http://schemas.microsoft.com/office/drawing/2014/main" id="{16942D88-13A1-4D00-0F78-B89F1B3C6B11}"/>
              </a:ext>
            </a:extLst>
          </p:cNvPr>
          <p:cNvSpPr txBox="1"/>
          <p:nvPr/>
        </p:nvSpPr>
        <p:spPr>
          <a:xfrm>
            <a:off x="8742699" y="4589078"/>
            <a:ext cx="7419603" cy="584775"/>
          </a:xfrm>
          <a:prstGeom prst="rect">
            <a:avLst/>
          </a:prstGeom>
          <a:solidFill>
            <a:srgbClr val="FFFF00"/>
          </a:solidFill>
          <a:ln>
            <a:solidFill>
              <a:schemeClr val="tx2"/>
            </a:solid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21920" rtlCol="0">
            <a:spAutoFit/>
          </a:bodyPr>
          <a:lstStyle/>
          <a:p>
            <a:r>
              <a:rPr lang="en-US" sz="3200" b="1" dirty="0">
                <a:solidFill>
                  <a:schemeClr val="tx1">
                    <a:lumMod val="75000"/>
                    <a:lumOff val="25000"/>
                  </a:schemeClr>
                </a:solidFill>
                <a:latin typeface="Bahnschrift" panose="020B0502040204020203" pitchFamily="34" charset="0"/>
              </a:rPr>
              <a:t>MÔ HÌNH SỬ DỤNG</a:t>
            </a:r>
          </a:p>
        </p:txBody>
      </p:sp>
      <p:sp>
        <p:nvSpPr>
          <p:cNvPr id="75" name="TextBox 23">
            <a:extLst>
              <a:ext uri="{FF2B5EF4-FFF2-40B4-BE49-F238E27FC236}">
                <a16:creationId xmlns:a16="http://schemas.microsoft.com/office/drawing/2014/main" id="{4432A886-9435-3EC8-FB56-579ACABBF663}"/>
              </a:ext>
            </a:extLst>
          </p:cNvPr>
          <p:cNvSpPr txBox="1"/>
          <p:nvPr/>
        </p:nvSpPr>
        <p:spPr>
          <a:xfrm>
            <a:off x="8818170" y="10316372"/>
            <a:ext cx="7331544" cy="584775"/>
          </a:xfrm>
          <a:prstGeom prst="rect">
            <a:avLst/>
          </a:prstGeom>
          <a:solidFill>
            <a:srgbClr val="FFFF00"/>
          </a:solidFill>
          <a:ln>
            <a:solidFill>
              <a:schemeClr val="tx2"/>
            </a:solid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21920" rtlCol="0">
            <a:spAutoFit/>
          </a:bodyPr>
          <a:lstStyle/>
          <a:p>
            <a:r>
              <a:rPr lang="en-US" sz="3200" b="1" dirty="0">
                <a:solidFill>
                  <a:schemeClr val="tx1">
                    <a:lumMod val="75000"/>
                    <a:lumOff val="25000"/>
                  </a:schemeClr>
                </a:solidFill>
                <a:latin typeface="Bahnschrift" panose="020B0502040204020203" pitchFamily="34" charset="0"/>
              </a:rPr>
              <a:t>QUY TRÌNH NGHIỆP VỤ</a:t>
            </a:r>
          </a:p>
        </p:txBody>
      </p:sp>
      <p:sp>
        <p:nvSpPr>
          <p:cNvPr id="96" name="Google Shape;647;p8">
            <a:extLst>
              <a:ext uri="{FF2B5EF4-FFF2-40B4-BE49-F238E27FC236}">
                <a16:creationId xmlns:a16="http://schemas.microsoft.com/office/drawing/2014/main" id="{F3CCD7C8-6BD5-F4D2-4FA7-9EF64F6A3268}"/>
              </a:ext>
            </a:extLst>
          </p:cNvPr>
          <p:cNvSpPr/>
          <p:nvPr/>
        </p:nvSpPr>
        <p:spPr>
          <a:xfrm>
            <a:off x="8957207" y="11294496"/>
            <a:ext cx="4123239" cy="46021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02020"/>
                </a:solidFill>
                <a:latin typeface="Roboto" panose="02000000000000000000" pitchFamily="2" charset="0"/>
                <a:ea typeface="Roboto" panose="02000000000000000000" pitchFamily="2" charset="0"/>
                <a:cs typeface="Roboto" panose="02000000000000000000" pitchFamily="2" charset="0"/>
                <a:sym typeface="Calibri"/>
              </a:rPr>
              <a:t>QUẢN LÝ</a:t>
            </a:r>
            <a:endParaRPr lang="en-US" sz="2400" b="0" i="0" u="none" strike="noStrike" cap="none" dirty="0">
              <a:solidFill>
                <a:srgbClr val="202020"/>
              </a:solidFill>
              <a:latin typeface="Roboto" panose="02000000000000000000" pitchFamily="2" charset="0"/>
              <a:ea typeface="Roboto" panose="02000000000000000000" pitchFamily="2" charset="0"/>
              <a:cs typeface="Roboto" panose="02000000000000000000" pitchFamily="2" charset="0"/>
              <a:sym typeface="Arial"/>
            </a:endParaRPr>
          </a:p>
        </p:txBody>
      </p:sp>
      <p:grpSp>
        <p:nvGrpSpPr>
          <p:cNvPr id="1031" name="Google Shape;636;p8">
            <a:extLst>
              <a:ext uri="{FF2B5EF4-FFF2-40B4-BE49-F238E27FC236}">
                <a16:creationId xmlns:a16="http://schemas.microsoft.com/office/drawing/2014/main" id="{F95C9003-E60B-61AD-AC75-2C9D94EECDDA}"/>
              </a:ext>
            </a:extLst>
          </p:cNvPr>
          <p:cNvGrpSpPr/>
          <p:nvPr/>
        </p:nvGrpSpPr>
        <p:grpSpPr>
          <a:xfrm>
            <a:off x="8942148" y="11926280"/>
            <a:ext cx="3345846" cy="1140748"/>
            <a:chOff x="1079640" y="1606680"/>
            <a:chExt cx="4054680" cy="1186920"/>
          </a:xfrm>
        </p:grpSpPr>
        <p:sp>
          <p:nvSpPr>
            <p:cNvPr id="1033" name="Google Shape;637;p8">
              <a:extLst>
                <a:ext uri="{FF2B5EF4-FFF2-40B4-BE49-F238E27FC236}">
                  <a16:creationId xmlns:a16="http://schemas.microsoft.com/office/drawing/2014/main" id="{F4DAFEF2-DCA9-045E-FC8A-A0F172F3F947}"/>
                </a:ext>
              </a:extLst>
            </p:cNvPr>
            <p:cNvSpPr/>
            <p:nvPr/>
          </p:nvSpPr>
          <p:spPr>
            <a:xfrm>
              <a:off x="1079640" y="1606680"/>
              <a:ext cx="4054680" cy="118692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638;p8">
              <a:extLst>
                <a:ext uri="{FF2B5EF4-FFF2-40B4-BE49-F238E27FC236}">
                  <a16:creationId xmlns:a16="http://schemas.microsoft.com/office/drawing/2014/main" id="{8F188C7D-2858-1971-0537-4D921E612CB4}"/>
                </a:ext>
              </a:extLst>
            </p:cNvPr>
            <p:cNvSpPr/>
            <p:nvPr/>
          </p:nvSpPr>
          <p:spPr>
            <a:xfrm>
              <a:off x="1396740" y="2280736"/>
              <a:ext cx="3310560" cy="363553"/>
            </a:xfrm>
            <a:prstGeom prst="rect">
              <a:avLst/>
            </a:prstGeom>
            <a:solidFill>
              <a:schemeClr val="accent1"/>
            </a:solid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Clr>
                  <a:srgbClr val="000000"/>
                </a:buClr>
                <a:buSzPts val="1800"/>
                <a:buFont typeface="Arial"/>
                <a:buNone/>
              </a:pPr>
              <a:r>
                <a:rPr lang="en-US" sz="1400" b="1" i="0" u="none" strike="noStrike" cap="none" dirty="0">
                  <a:solidFill>
                    <a:srgbClr val="FFFFFF"/>
                  </a:solidFill>
                  <a:latin typeface="Calibri"/>
                  <a:ea typeface="Calibri"/>
                  <a:cs typeface="Calibri"/>
                  <a:sym typeface="Calibri"/>
                </a:rPr>
                <a:t>ĐĂNG KÝ, ĐĂNG NHẬP</a:t>
              </a:r>
              <a:endParaRPr sz="1400" b="0" i="0" u="none" strike="noStrike" cap="none" dirty="0">
                <a:solidFill>
                  <a:schemeClr val="dk1"/>
                </a:solidFill>
                <a:latin typeface="Arial"/>
                <a:ea typeface="Arial"/>
                <a:cs typeface="Arial"/>
                <a:sym typeface="Arial"/>
              </a:endParaRPr>
            </a:p>
          </p:txBody>
        </p:sp>
        <p:cxnSp>
          <p:nvCxnSpPr>
            <p:cNvPr id="1035" name="Google Shape;639;p8">
              <a:extLst>
                <a:ext uri="{FF2B5EF4-FFF2-40B4-BE49-F238E27FC236}">
                  <a16:creationId xmlns:a16="http://schemas.microsoft.com/office/drawing/2014/main" id="{59B0F203-8139-DABE-F129-85463B06161B}"/>
                </a:ext>
              </a:extLst>
            </p:cNvPr>
            <p:cNvCxnSpPr>
              <a:cxnSpLocks/>
            </p:cNvCxnSpPr>
            <p:nvPr/>
          </p:nvCxnSpPr>
          <p:spPr>
            <a:xfrm>
              <a:off x="1700160" y="2188925"/>
              <a:ext cx="2703720" cy="0"/>
            </a:xfrm>
            <a:prstGeom prst="straightConnector1">
              <a:avLst/>
            </a:prstGeom>
            <a:noFill/>
            <a:ln w="9525" cap="flat" cmpd="sng">
              <a:solidFill>
                <a:schemeClr val="lt1"/>
              </a:solidFill>
              <a:prstDash val="solid"/>
              <a:miter lim="8000"/>
              <a:headEnd type="none" w="sm" len="sm"/>
              <a:tailEnd type="none" w="sm" len="sm"/>
            </a:ln>
          </p:spPr>
        </p:cxnSp>
        <p:sp>
          <p:nvSpPr>
            <p:cNvPr id="1037" name="Google Shape;638;p8">
              <a:extLst>
                <a:ext uri="{FF2B5EF4-FFF2-40B4-BE49-F238E27FC236}">
                  <a16:creationId xmlns:a16="http://schemas.microsoft.com/office/drawing/2014/main" id="{522E5C64-EC6A-F905-0033-62B29D928E04}"/>
                </a:ext>
              </a:extLst>
            </p:cNvPr>
            <p:cNvSpPr/>
            <p:nvPr/>
          </p:nvSpPr>
          <p:spPr>
            <a:xfrm>
              <a:off x="1082307" y="1738209"/>
              <a:ext cx="3983250" cy="363553"/>
            </a:xfrm>
            <a:prstGeom prst="rect">
              <a:avLst/>
            </a:prstGeom>
            <a:solidFill>
              <a:schemeClr val="accent1"/>
            </a:solid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Clr>
                  <a:srgbClr val="000000"/>
                </a:buClr>
                <a:buSzPts val="1800"/>
                <a:buFont typeface="Arial"/>
                <a:buNone/>
              </a:pPr>
              <a:r>
                <a:rPr lang="en-US" sz="1400" b="1" i="0" u="none" strike="noStrike" cap="none" dirty="0">
                  <a:solidFill>
                    <a:srgbClr val="FFFFFF"/>
                  </a:solidFill>
                  <a:latin typeface="Calibri"/>
                  <a:ea typeface="Calibri"/>
                  <a:cs typeface="Calibri"/>
                  <a:sym typeface="Calibri"/>
                </a:rPr>
                <a:t>THÔNG TIN NGƯỜI DÙNG</a:t>
              </a:r>
              <a:endParaRPr sz="1400" b="0" i="0" u="none" strike="noStrike" cap="none" dirty="0">
                <a:solidFill>
                  <a:schemeClr val="dk1"/>
                </a:solidFill>
                <a:latin typeface="Arial"/>
                <a:ea typeface="Arial"/>
                <a:cs typeface="Arial"/>
                <a:sym typeface="Arial"/>
              </a:endParaRPr>
            </a:p>
          </p:txBody>
        </p:sp>
      </p:grpSp>
      <p:grpSp>
        <p:nvGrpSpPr>
          <p:cNvPr id="1039" name="Google Shape;640;p8">
            <a:extLst>
              <a:ext uri="{FF2B5EF4-FFF2-40B4-BE49-F238E27FC236}">
                <a16:creationId xmlns:a16="http://schemas.microsoft.com/office/drawing/2014/main" id="{80E27B29-3B69-17B8-7E9D-924397CCA909}"/>
              </a:ext>
            </a:extLst>
          </p:cNvPr>
          <p:cNvGrpSpPr/>
          <p:nvPr/>
        </p:nvGrpSpPr>
        <p:grpSpPr>
          <a:xfrm>
            <a:off x="12615299" y="11932584"/>
            <a:ext cx="3345846" cy="1140748"/>
            <a:chOff x="1079640" y="3204721"/>
            <a:chExt cx="4054680" cy="1186920"/>
          </a:xfrm>
        </p:grpSpPr>
        <p:sp>
          <p:nvSpPr>
            <p:cNvPr id="1040" name="Google Shape;641;p8">
              <a:extLst>
                <a:ext uri="{FF2B5EF4-FFF2-40B4-BE49-F238E27FC236}">
                  <a16:creationId xmlns:a16="http://schemas.microsoft.com/office/drawing/2014/main" id="{726FCFDF-CD6E-E906-32FA-C00BA6E73912}"/>
                </a:ext>
              </a:extLst>
            </p:cNvPr>
            <p:cNvSpPr/>
            <p:nvPr/>
          </p:nvSpPr>
          <p:spPr>
            <a:xfrm>
              <a:off x="1079640" y="3204721"/>
              <a:ext cx="4054680" cy="118692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642;p8">
              <a:extLst>
                <a:ext uri="{FF2B5EF4-FFF2-40B4-BE49-F238E27FC236}">
                  <a16:creationId xmlns:a16="http://schemas.microsoft.com/office/drawing/2014/main" id="{99DF0F4E-2E5B-0FB1-62C7-13F5E3652986}"/>
                </a:ext>
              </a:extLst>
            </p:cNvPr>
            <p:cNvSpPr/>
            <p:nvPr/>
          </p:nvSpPr>
          <p:spPr>
            <a:xfrm>
              <a:off x="1437756" y="3307180"/>
              <a:ext cx="3568560" cy="901547"/>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400" b="1" i="0" u="none" strike="noStrike" cap="none" dirty="0">
                  <a:solidFill>
                    <a:srgbClr val="FFFFFF"/>
                  </a:solidFill>
                  <a:latin typeface="Calibri"/>
                  <a:ea typeface="Calibri"/>
                  <a:cs typeface="Calibri"/>
                  <a:sym typeface="Calibri"/>
                </a:rPr>
                <a:t>GIỎ HÀNG, SẢN PHẨM TRONG GIỎ</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800"/>
                <a:buFont typeface="Arial"/>
                <a:buNone/>
              </a:pPr>
              <a:endParaRPr sz="1400" b="1" i="0" u="none" strike="noStrike" cap="none" dirty="0">
                <a:solidFill>
                  <a:srgbClr val="FFFFFF"/>
                </a:solidFill>
                <a:latin typeface="Calibri"/>
                <a:ea typeface="Calibri"/>
                <a:cs typeface="Calibri"/>
                <a:sym typeface="Calibri"/>
              </a:endParaRPr>
            </a:p>
            <a:p>
              <a:pPr marL="0" marR="0" lvl="0" indent="0" algn="l" rtl="0">
                <a:lnSpc>
                  <a:spcPct val="120000"/>
                </a:lnSpc>
                <a:spcBef>
                  <a:spcPts val="0"/>
                </a:spcBef>
                <a:spcAft>
                  <a:spcPts val="0"/>
                </a:spcAft>
                <a:buClr>
                  <a:srgbClr val="000000"/>
                </a:buClr>
                <a:buSzPts val="1800"/>
                <a:buFont typeface="Arial"/>
                <a:buNone/>
              </a:pPr>
              <a:r>
                <a:rPr lang="en-US" sz="1400" b="1" dirty="0">
                  <a:solidFill>
                    <a:srgbClr val="FFFFFF"/>
                  </a:solidFill>
                  <a:latin typeface="Calibri"/>
                  <a:ea typeface="Calibri"/>
                  <a:cs typeface="Calibri"/>
                  <a:sym typeface="Calibri"/>
                </a:rPr>
                <a:t>ĐƠN </a:t>
              </a:r>
              <a:r>
                <a:rPr lang="en-US" sz="1400" b="1" i="0" u="none" strike="noStrike" cap="none" dirty="0">
                  <a:solidFill>
                    <a:srgbClr val="FFFFFF"/>
                  </a:solidFill>
                  <a:latin typeface="Calibri"/>
                  <a:ea typeface="Calibri"/>
                  <a:cs typeface="Calibri"/>
                  <a:sym typeface="Calibri"/>
                </a:rPr>
                <a:t>HÀNG, SẢN PHẨM TRONG ĐƠN</a:t>
              </a:r>
              <a:endParaRPr lang="en-US" sz="1400" b="0" i="0" u="none" strike="noStrike" cap="none" dirty="0">
                <a:solidFill>
                  <a:srgbClr val="000000"/>
                </a:solidFill>
                <a:latin typeface="Arial"/>
                <a:ea typeface="Arial"/>
                <a:cs typeface="Arial"/>
                <a:sym typeface="Arial"/>
              </a:endParaRPr>
            </a:p>
          </p:txBody>
        </p:sp>
        <p:cxnSp>
          <p:nvCxnSpPr>
            <p:cNvPr id="1042" name="Google Shape;643;p8">
              <a:extLst>
                <a:ext uri="{FF2B5EF4-FFF2-40B4-BE49-F238E27FC236}">
                  <a16:creationId xmlns:a16="http://schemas.microsoft.com/office/drawing/2014/main" id="{6D8210DD-8ABA-CE0B-641E-083796CAEDB8}"/>
                </a:ext>
              </a:extLst>
            </p:cNvPr>
            <p:cNvCxnSpPr/>
            <p:nvPr/>
          </p:nvCxnSpPr>
          <p:spPr>
            <a:xfrm>
              <a:off x="1926460" y="3786965"/>
              <a:ext cx="2277360" cy="0"/>
            </a:xfrm>
            <a:prstGeom prst="straightConnector1">
              <a:avLst/>
            </a:prstGeom>
            <a:noFill/>
            <a:ln w="9525" cap="flat" cmpd="sng">
              <a:solidFill>
                <a:schemeClr val="lt1"/>
              </a:solidFill>
              <a:prstDash val="solid"/>
              <a:miter lim="8000"/>
              <a:headEnd type="none" w="sm" len="sm"/>
              <a:tailEnd type="none" w="sm" len="sm"/>
            </a:ln>
          </p:spPr>
        </p:cxnSp>
      </p:grpSp>
      <p:grpSp>
        <p:nvGrpSpPr>
          <p:cNvPr id="1051" name="Google Shape;644;p8">
            <a:extLst>
              <a:ext uri="{FF2B5EF4-FFF2-40B4-BE49-F238E27FC236}">
                <a16:creationId xmlns:a16="http://schemas.microsoft.com/office/drawing/2014/main" id="{0ADFD99A-E532-AEA2-A63F-A8402BDE179E}"/>
              </a:ext>
            </a:extLst>
          </p:cNvPr>
          <p:cNvGrpSpPr/>
          <p:nvPr/>
        </p:nvGrpSpPr>
        <p:grpSpPr>
          <a:xfrm>
            <a:off x="8921674" y="13338907"/>
            <a:ext cx="3364924" cy="1140748"/>
            <a:chOff x="3939660" y="3089409"/>
            <a:chExt cx="4066020" cy="1186920"/>
          </a:xfrm>
        </p:grpSpPr>
        <p:sp>
          <p:nvSpPr>
            <p:cNvPr id="1052" name="Google Shape;645;p8">
              <a:extLst>
                <a:ext uri="{FF2B5EF4-FFF2-40B4-BE49-F238E27FC236}">
                  <a16:creationId xmlns:a16="http://schemas.microsoft.com/office/drawing/2014/main" id="{69C8255D-2085-78DF-E987-010464524DFF}"/>
                </a:ext>
              </a:extLst>
            </p:cNvPr>
            <p:cNvSpPr/>
            <p:nvPr/>
          </p:nvSpPr>
          <p:spPr>
            <a:xfrm>
              <a:off x="3939660" y="3089409"/>
              <a:ext cx="4054680" cy="1186920"/>
            </a:xfrm>
            <a:prstGeom prst="rect">
              <a:avLst/>
            </a:prstGeom>
            <a:solidFill>
              <a:srgbClr val="7F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646;p8">
              <a:extLst>
                <a:ext uri="{FF2B5EF4-FFF2-40B4-BE49-F238E27FC236}">
                  <a16:creationId xmlns:a16="http://schemas.microsoft.com/office/drawing/2014/main" id="{96E7C7F3-B086-5B2F-3D6B-820D8819EC89}"/>
                </a:ext>
              </a:extLst>
            </p:cNvPr>
            <p:cNvSpPr/>
            <p:nvPr/>
          </p:nvSpPr>
          <p:spPr>
            <a:xfrm>
              <a:off x="4120560" y="3182900"/>
              <a:ext cx="3885120" cy="901547"/>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800"/>
                <a:buFont typeface="Arial"/>
                <a:buNone/>
              </a:pPr>
              <a:r>
                <a:rPr lang="en-US" sz="1400" b="1" i="0" u="none" strike="noStrike" cap="none" dirty="0">
                  <a:solidFill>
                    <a:srgbClr val="FFFFFF"/>
                  </a:solidFill>
                  <a:latin typeface="Calibri"/>
                  <a:ea typeface="Calibri"/>
                  <a:cs typeface="Calibri"/>
                  <a:sym typeface="Calibri"/>
                </a:rPr>
                <a:t>QUẢN LÝ SẢN PHẨM, LOẠI SẢN PHẨM</a:t>
              </a:r>
            </a:p>
            <a:p>
              <a:pPr marL="0" marR="0" lvl="0" indent="0" algn="l" rtl="0">
                <a:lnSpc>
                  <a:spcPct val="120000"/>
                </a:lnSpc>
                <a:spcBef>
                  <a:spcPts val="0"/>
                </a:spcBef>
                <a:spcAft>
                  <a:spcPts val="0"/>
                </a:spcAft>
                <a:buClr>
                  <a:srgbClr val="000000"/>
                </a:buClr>
                <a:buSzPts val="1800"/>
                <a:buFont typeface="Arial"/>
                <a:buNone/>
              </a:pPr>
              <a:endParaRPr lang="en-US" sz="1400" b="1" dirty="0">
                <a:solidFill>
                  <a:srgbClr val="FFFFFF"/>
                </a:solidFill>
                <a:latin typeface="Calibri"/>
                <a:ea typeface="Calibri"/>
                <a:cs typeface="Calibri"/>
                <a:sym typeface="Calibri"/>
              </a:endParaRPr>
            </a:p>
            <a:p>
              <a:pPr marL="0" marR="0" lvl="0" indent="0" algn="l" rtl="0">
                <a:lnSpc>
                  <a:spcPct val="120000"/>
                </a:lnSpc>
                <a:spcBef>
                  <a:spcPts val="0"/>
                </a:spcBef>
                <a:spcAft>
                  <a:spcPts val="0"/>
                </a:spcAft>
                <a:buClr>
                  <a:srgbClr val="000000"/>
                </a:buClr>
                <a:buSzPts val="1800"/>
                <a:buFont typeface="Arial"/>
                <a:buNone/>
              </a:pPr>
              <a:r>
                <a:rPr lang="en-US" sz="1400" b="1" i="0" u="none" strike="noStrike" cap="none" dirty="0">
                  <a:solidFill>
                    <a:srgbClr val="FFFFFF"/>
                  </a:solidFill>
                  <a:latin typeface="Calibri"/>
                  <a:ea typeface="Calibri"/>
                  <a:cs typeface="Calibri"/>
                  <a:sym typeface="Calibri"/>
                </a:rPr>
                <a:t> </a:t>
              </a:r>
              <a:r>
                <a:rPr lang="en-US" sz="1400" b="1" dirty="0">
                  <a:solidFill>
                    <a:srgbClr val="FFFFFF"/>
                  </a:solidFill>
                  <a:latin typeface="Calibri"/>
                  <a:ea typeface="Calibri"/>
                  <a:cs typeface="Calibri"/>
                  <a:sym typeface="Calibri"/>
                </a:rPr>
                <a:t>ĐÁNH GIÁ CỦA KHÁCH HÀNG</a:t>
              </a:r>
              <a:endParaRPr sz="1400" b="0" i="0" u="none" strike="noStrike" cap="none" dirty="0">
                <a:solidFill>
                  <a:schemeClr val="dk1"/>
                </a:solidFill>
                <a:latin typeface="Arial"/>
                <a:ea typeface="Arial"/>
                <a:cs typeface="Arial"/>
                <a:sym typeface="Arial"/>
              </a:endParaRPr>
            </a:p>
          </p:txBody>
        </p:sp>
      </p:grpSp>
      <p:grpSp>
        <p:nvGrpSpPr>
          <p:cNvPr id="1054" name="Google Shape;640;p8">
            <a:extLst>
              <a:ext uri="{FF2B5EF4-FFF2-40B4-BE49-F238E27FC236}">
                <a16:creationId xmlns:a16="http://schemas.microsoft.com/office/drawing/2014/main" id="{7B13B5B8-ABCC-D685-047B-9535CDC84FA2}"/>
              </a:ext>
            </a:extLst>
          </p:cNvPr>
          <p:cNvGrpSpPr/>
          <p:nvPr/>
        </p:nvGrpSpPr>
        <p:grpSpPr>
          <a:xfrm>
            <a:off x="12604999" y="13351515"/>
            <a:ext cx="3355539" cy="1140748"/>
            <a:chOff x="1079640" y="3204720"/>
            <a:chExt cx="4054680" cy="1186920"/>
          </a:xfrm>
          <a:solidFill>
            <a:schemeClr val="accent6">
              <a:lumMod val="50000"/>
            </a:schemeClr>
          </a:solidFill>
        </p:grpSpPr>
        <p:sp>
          <p:nvSpPr>
            <p:cNvPr id="1055" name="Google Shape;641;p8">
              <a:extLst>
                <a:ext uri="{FF2B5EF4-FFF2-40B4-BE49-F238E27FC236}">
                  <a16:creationId xmlns:a16="http://schemas.microsoft.com/office/drawing/2014/main" id="{880F7911-3A22-51B8-8DA4-1BB21E54954D}"/>
                </a:ext>
              </a:extLst>
            </p:cNvPr>
            <p:cNvSpPr/>
            <p:nvPr/>
          </p:nvSpPr>
          <p:spPr>
            <a:xfrm>
              <a:off x="1079640" y="3204720"/>
              <a:ext cx="4054680" cy="1186920"/>
            </a:xfrm>
            <a:prstGeom prst="rect">
              <a:avLst/>
            </a:pr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642;p8">
              <a:extLst>
                <a:ext uri="{FF2B5EF4-FFF2-40B4-BE49-F238E27FC236}">
                  <a16:creationId xmlns:a16="http://schemas.microsoft.com/office/drawing/2014/main" id="{6E2343AA-82E4-DA4C-C5B3-0D73165249E7}"/>
                </a:ext>
              </a:extLst>
            </p:cNvPr>
            <p:cNvSpPr/>
            <p:nvPr/>
          </p:nvSpPr>
          <p:spPr>
            <a:xfrm>
              <a:off x="1297637" y="3311714"/>
              <a:ext cx="3824566" cy="363553"/>
            </a:xfrm>
            <a:prstGeom prst="rect">
              <a:avLst/>
            </a:prstGeom>
            <a:grpFill/>
            <a:ln>
              <a:noFill/>
            </a:ln>
          </p:spPr>
          <p:txBody>
            <a:bodyPr spcFirstLastPara="1" wrap="square" lIns="90000" tIns="45000" rIns="90000" bIns="45000" anchor="t" anchorCtr="0">
              <a:spAutoFit/>
            </a:bodyPr>
            <a:lstStyle/>
            <a:p>
              <a:pPr marL="0" marR="0" lvl="0" indent="0" algn="ctr" rtl="0">
                <a:lnSpc>
                  <a:spcPct val="120000"/>
                </a:lnSpc>
                <a:spcBef>
                  <a:spcPts val="0"/>
                </a:spcBef>
                <a:spcAft>
                  <a:spcPts val="0"/>
                </a:spcAft>
                <a:buClr>
                  <a:srgbClr val="000000"/>
                </a:buClr>
                <a:buSzPts val="1800"/>
                <a:buFont typeface="Arial"/>
                <a:buNone/>
              </a:pPr>
              <a:r>
                <a:rPr lang="en-US" sz="14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THANH TOÁN,</a:t>
              </a:r>
              <a:r>
                <a:rPr lang="en-US"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 THỐNG KÊ SẢN PHẨM</a:t>
              </a:r>
              <a:endParaRPr sz="1400"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cxnSp>
          <p:nvCxnSpPr>
            <p:cNvPr id="1057" name="Google Shape;643;p8">
              <a:extLst>
                <a:ext uri="{FF2B5EF4-FFF2-40B4-BE49-F238E27FC236}">
                  <a16:creationId xmlns:a16="http://schemas.microsoft.com/office/drawing/2014/main" id="{09039774-D3E1-3E34-5722-5E0E10B05C94}"/>
                </a:ext>
              </a:extLst>
            </p:cNvPr>
            <p:cNvCxnSpPr/>
            <p:nvPr/>
          </p:nvCxnSpPr>
          <p:spPr>
            <a:xfrm>
              <a:off x="1929882" y="3735866"/>
              <a:ext cx="2277360" cy="0"/>
            </a:xfrm>
            <a:prstGeom prst="straightConnector1">
              <a:avLst/>
            </a:prstGeom>
            <a:grpFill/>
            <a:ln w="9525" cap="flat" cmpd="sng">
              <a:solidFill>
                <a:schemeClr val="lt1"/>
              </a:solidFill>
              <a:prstDash val="solid"/>
              <a:miter lim="8000"/>
              <a:headEnd type="none" w="sm" len="sm"/>
              <a:tailEnd type="none" w="sm" len="sm"/>
            </a:ln>
          </p:spPr>
        </p:cxnSp>
      </p:grpSp>
      <p:cxnSp>
        <p:nvCxnSpPr>
          <p:cNvPr id="1058" name="Google Shape;643;p8">
            <a:extLst>
              <a:ext uri="{FF2B5EF4-FFF2-40B4-BE49-F238E27FC236}">
                <a16:creationId xmlns:a16="http://schemas.microsoft.com/office/drawing/2014/main" id="{1A3187D5-CD7B-1D17-ED72-E0C0211FB572}"/>
              </a:ext>
            </a:extLst>
          </p:cNvPr>
          <p:cNvCxnSpPr>
            <a:cxnSpLocks/>
          </p:cNvCxnSpPr>
          <p:nvPr/>
        </p:nvCxnSpPr>
        <p:spPr>
          <a:xfrm>
            <a:off x="9203813" y="13846076"/>
            <a:ext cx="2652632" cy="0"/>
          </a:xfrm>
          <a:prstGeom prst="straightConnector1">
            <a:avLst/>
          </a:prstGeom>
          <a:noFill/>
          <a:ln w="9525" cap="flat" cmpd="sng">
            <a:solidFill>
              <a:schemeClr val="lt1"/>
            </a:solidFill>
            <a:prstDash val="solid"/>
            <a:miter lim="8000"/>
            <a:headEnd type="none" w="sm" len="sm"/>
            <a:tailEnd type="none" w="sm" len="sm"/>
          </a:ln>
        </p:spPr>
      </p:cxnSp>
      <p:grpSp>
        <p:nvGrpSpPr>
          <p:cNvPr id="1184" name="Google Shape;663;p9">
            <a:extLst>
              <a:ext uri="{FF2B5EF4-FFF2-40B4-BE49-F238E27FC236}">
                <a16:creationId xmlns:a16="http://schemas.microsoft.com/office/drawing/2014/main" id="{311C44DB-0478-236F-F4F0-F605F7BDD112}"/>
              </a:ext>
            </a:extLst>
          </p:cNvPr>
          <p:cNvGrpSpPr/>
          <p:nvPr/>
        </p:nvGrpSpPr>
        <p:grpSpPr>
          <a:xfrm>
            <a:off x="8757919" y="16173821"/>
            <a:ext cx="7331544" cy="3005640"/>
            <a:chOff x="1629720" y="2277360"/>
            <a:chExt cx="9287640" cy="3005640"/>
          </a:xfrm>
        </p:grpSpPr>
        <p:sp>
          <p:nvSpPr>
            <p:cNvPr id="1185" name="Google Shape;664;p9">
              <a:extLst>
                <a:ext uri="{FF2B5EF4-FFF2-40B4-BE49-F238E27FC236}">
                  <a16:creationId xmlns:a16="http://schemas.microsoft.com/office/drawing/2014/main" id="{4B84263A-7A61-A1D6-8CF8-A7D46ADB76F4}"/>
                </a:ext>
              </a:extLst>
            </p:cNvPr>
            <p:cNvSpPr/>
            <p:nvPr/>
          </p:nvSpPr>
          <p:spPr>
            <a:xfrm>
              <a:off x="3039840" y="227736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86" name="Google Shape;665;p9">
              <a:extLst>
                <a:ext uri="{FF2B5EF4-FFF2-40B4-BE49-F238E27FC236}">
                  <a16:creationId xmlns:a16="http://schemas.microsoft.com/office/drawing/2014/main" id="{81614002-CB99-91E6-5E91-71B32A94296B}"/>
                </a:ext>
              </a:extLst>
            </p:cNvPr>
            <p:cNvSpPr/>
            <p:nvPr/>
          </p:nvSpPr>
          <p:spPr>
            <a:xfrm>
              <a:off x="3194640" y="2428560"/>
              <a:ext cx="179640" cy="179640"/>
            </a:xfrm>
            <a:custGeom>
              <a:avLst/>
              <a:gdLst/>
              <a:ahLst/>
              <a:cxnLst/>
              <a:rect l="l" t="t" r="r" b="b"/>
              <a:pathLst>
                <a:path w="338138" h="338138" extrusionOk="0">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87" name="Google Shape;666;p9">
              <a:extLst>
                <a:ext uri="{FF2B5EF4-FFF2-40B4-BE49-F238E27FC236}">
                  <a16:creationId xmlns:a16="http://schemas.microsoft.com/office/drawing/2014/main" id="{9057CD80-A6A9-D254-F15A-A24B774C3E5C}"/>
                </a:ext>
              </a:extLst>
            </p:cNvPr>
            <p:cNvSpPr/>
            <p:nvPr/>
          </p:nvSpPr>
          <p:spPr>
            <a:xfrm>
              <a:off x="5874480" y="227736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88" name="Google Shape;667;p9">
              <a:extLst>
                <a:ext uri="{FF2B5EF4-FFF2-40B4-BE49-F238E27FC236}">
                  <a16:creationId xmlns:a16="http://schemas.microsoft.com/office/drawing/2014/main" id="{C4DE933C-3F31-20B9-9DE6-355D2F4FFE83}"/>
                </a:ext>
              </a:extLst>
            </p:cNvPr>
            <p:cNvSpPr/>
            <p:nvPr/>
          </p:nvSpPr>
          <p:spPr>
            <a:xfrm>
              <a:off x="6029280" y="2432520"/>
              <a:ext cx="179640" cy="171360"/>
            </a:xfrm>
            <a:custGeom>
              <a:avLst/>
              <a:gdLst/>
              <a:ahLst/>
              <a:cxnLst/>
              <a:rect l="l" t="t" r="r" b="b"/>
              <a:pathLst>
                <a:path w="607639" h="579502" extrusionOk="0">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89" name="Google Shape;668;p9">
              <a:extLst>
                <a:ext uri="{FF2B5EF4-FFF2-40B4-BE49-F238E27FC236}">
                  <a16:creationId xmlns:a16="http://schemas.microsoft.com/office/drawing/2014/main" id="{325F9477-EE7E-9D46-6397-D45576208850}"/>
                </a:ext>
              </a:extLst>
            </p:cNvPr>
            <p:cNvSpPr/>
            <p:nvPr/>
          </p:nvSpPr>
          <p:spPr>
            <a:xfrm>
              <a:off x="8704080" y="227736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90" name="Google Shape;669;p9">
              <a:extLst>
                <a:ext uri="{FF2B5EF4-FFF2-40B4-BE49-F238E27FC236}">
                  <a16:creationId xmlns:a16="http://schemas.microsoft.com/office/drawing/2014/main" id="{EB3BE6C7-1B17-F4BC-2330-42DFAC44E624}"/>
                </a:ext>
              </a:extLst>
            </p:cNvPr>
            <p:cNvSpPr/>
            <p:nvPr/>
          </p:nvSpPr>
          <p:spPr>
            <a:xfrm>
              <a:off x="8862480" y="2428560"/>
              <a:ext cx="172440" cy="179640"/>
            </a:xfrm>
            <a:custGeom>
              <a:avLst/>
              <a:gdLst/>
              <a:ahLst/>
              <a:cxnLst/>
              <a:rect l="l" t="t" r="r" b="b"/>
              <a:pathLst>
                <a:path w="584267" h="608556" extrusionOk="0">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91" name="Google Shape;670;p9">
              <a:extLst>
                <a:ext uri="{FF2B5EF4-FFF2-40B4-BE49-F238E27FC236}">
                  <a16:creationId xmlns:a16="http://schemas.microsoft.com/office/drawing/2014/main" id="{184B667E-F049-7313-2914-841312B92E7A}"/>
                </a:ext>
              </a:extLst>
            </p:cNvPr>
            <p:cNvSpPr/>
            <p:nvPr/>
          </p:nvSpPr>
          <p:spPr>
            <a:xfrm>
              <a:off x="1629720" y="477468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92" name="Google Shape;671;p9">
              <a:extLst>
                <a:ext uri="{FF2B5EF4-FFF2-40B4-BE49-F238E27FC236}">
                  <a16:creationId xmlns:a16="http://schemas.microsoft.com/office/drawing/2014/main" id="{F2E1666B-897C-2896-AB3C-FD40F1B0E985}"/>
                </a:ext>
              </a:extLst>
            </p:cNvPr>
            <p:cNvSpPr/>
            <p:nvPr/>
          </p:nvSpPr>
          <p:spPr>
            <a:xfrm>
              <a:off x="1795320" y="4925880"/>
              <a:ext cx="158400" cy="179640"/>
            </a:xfrm>
            <a:custGeom>
              <a:avLst/>
              <a:gdLst/>
              <a:ahLst/>
              <a:cxnLst/>
              <a:rect l="l" t="t" r="r" b="b"/>
              <a:pathLst>
                <a:path w="2288" h="2598" extrusionOk="0">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93" name="Google Shape;672;p9">
              <a:extLst>
                <a:ext uri="{FF2B5EF4-FFF2-40B4-BE49-F238E27FC236}">
                  <a16:creationId xmlns:a16="http://schemas.microsoft.com/office/drawing/2014/main" id="{6198272A-4C30-14F8-9F10-F9992F8B8E33}"/>
                </a:ext>
              </a:extLst>
            </p:cNvPr>
            <p:cNvSpPr/>
            <p:nvPr/>
          </p:nvSpPr>
          <p:spPr>
            <a:xfrm>
              <a:off x="4459320" y="479340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94" name="Google Shape;673;p9">
              <a:extLst>
                <a:ext uri="{FF2B5EF4-FFF2-40B4-BE49-F238E27FC236}">
                  <a16:creationId xmlns:a16="http://schemas.microsoft.com/office/drawing/2014/main" id="{06A76026-EDCE-11E3-26E5-A5B0B5F8E80B}"/>
                </a:ext>
              </a:extLst>
            </p:cNvPr>
            <p:cNvSpPr/>
            <p:nvPr/>
          </p:nvSpPr>
          <p:spPr>
            <a:xfrm>
              <a:off x="4616280" y="4944600"/>
              <a:ext cx="176040" cy="179640"/>
            </a:xfrm>
            <a:custGeom>
              <a:avLst/>
              <a:gdLst/>
              <a:ahLst/>
              <a:cxnLst/>
              <a:rect l="l" t="t" r="r" b="b"/>
              <a:pathLst>
                <a:path w="2998" h="3061" extrusionOk="0">
                  <a:moveTo>
                    <a:pt x="2828" y="429"/>
                  </a:moveTo>
                  <a:cubicBezTo>
                    <a:pt x="2822" y="390"/>
                    <a:pt x="2794" y="357"/>
                    <a:pt x="2756" y="347"/>
                  </a:cubicBezTo>
                  <a:lnTo>
                    <a:pt x="1526" y="5"/>
                  </a:lnTo>
                  <a:cubicBezTo>
                    <a:pt x="1508" y="0"/>
                    <a:pt x="1490" y="0"/>
                    <a:pt x="1472" y="5"/>
                  </a:cubicBezTo>
                  <a:lnTo>
                    <a:pt x="242" y="347"/>
                  </a:lnTo>
                  <a:cubicBezTo>
                    <a:pt x="204" y="357"/>
                    <a:pt x="176" y="390"/>
                    <a:pt x="170" y="429"/>
                  </a:cubicBezTo>
                  <a:cubicBezTo>
                    <a:pt x="163" y="481"/>
                    <a:pt x="0" y="1693"/>
                    <a:pt x="418" y="2295"/>
                  </a:cubicBezTo>
                  <a:cubicBezTo>
                    <a:pt x="835" y="2898"/>
                    <a:pt x="1450" y="3052"/>
                    <a:pt x="1476" y="3058"/>
                  </a:cubicBezTo>
                  <a:cubicBezTo>
                    <a:pt x="1483" y="3060"/>
                    <a:pt x="1491" y="3061"/>
                    <a:pt x="1499" y="3061"/>
                  </a:cubicBezTo>
                  <a:cubicBezTo>
                    <a:pt x="1507" y="3061"/>
                    <a:pt x="1515" y="3060"/>
                    <a:pt x="1522" y="3058"/>
                  </a:cubicBezTo>
                  <a:cubicBezTo>
                    <a:pt x="1548" y="3052"/>
                    <a:pt x="2164" y="2898"/>
                    <a:pt x="2580" y="2295"/>
                  </a:cubicBezTo>
                  <a:cubicBezTo>
                    <a:pt x="2998" y="1693"/>
                    <a:pt x="2835" y="481"/>
                    <a:pt x="2828" y="429"/>
                  </a:cubicBezTo>
                  <a:close/>
                  <a:moveTo>
                    <a:pt x="2401" y="2171"/>
                  </a:moveTo>
                  <a:cubicBezTo>
                    <a:pt x="2039" y="2693"/>
                    <a:pt x="1498" y="2824"/>
                    <a:pt x="1498" y="2824"/>
                  </a:cubicBezTo>
                  <a:lnTo>
                    <a:pt x="1498" y="1531"/>
                  </a:lnTo>
                  <a:lnTo>
                    <a:pt x="381" y="1531"/>
                  </a:lnTo>
                  <a:cubicBezTo>
                    <a:pt x="316" y="1046"/>
                    <a:pt x="386" y="547"/>
                    <a:pt x="386" y="547"/>
                  </a:cubicBezTo>
                  <a:lnTo>
                    <a:pt x="1498" y="238"/>
                  </a:lnTo>
                  <a:lnTo>
                    <a:pt x="1498" y="1531"/>
                  </a:lnTo>
                  <a:lnTo>
                    <a:pt x="2614" y="1531"/>
                  </a:lnTo>
                  <a:cubicBezTo>
                    <a:pt x="2582" y="1767"/>
                    <a:pt x="2519" y="2000"/>
                    <a:pt x="2401" y="217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95" name="Google Shape;674;p9">
              <a:extLst>
                <a:ext uri="{FF2B5EF4-FFF2-40B4-BE49-F238E27FC236}">
                  <a16:creationId xmlns:a16="http://schemas.microsoft.com/office/drawing/2014/main" id="{0F1FAFB2-2F71-06A7-70E5-B5638E02C357}"/>
                </a:ext>
              </a:extLst>
            </p:cNvPr>
            <p:cNvSpPr/>
            <p:nvPr/>
          </p:nvSpPr>
          <p:spPr>
            <a:xfrm>
              <a:off x="7289280" y="478044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96" name="Google Shape;675;p9">
              <a:extLst>
                <a:ext uri="{FF2B5EF4-FFF2-40B4-BE49-F238E27FC236}">
                  <a16:creationId xmlns:a16="http://schemas.microsoft.com/office/drawing/2014/main" id="{49DFDAC7-3206-0CEA-7F67-F96074A47558}"/>
                </a:ext>
              </a:extLst>
            </p:cNvPr>
            <p:cNvSpPr/>
            <p:nvPr/>
          </p:nvSpPr>
          <p:spPr>
            <a:xfrm>
              <a:off x="7444080" y="4951440"/>
              <a:ext cx="179640" cy="177480"/>
            </a:xfrm>
            <a:custGeom>
              <a:avLst/>
              <a:gdLst/>
              <a:ahLst/>
              <a:cxnLst/>
              <a:rect l="l" t="t" r="r" b="b"/>
              <a:pathLst>
                <a:path w="3968" h="3926" extrusionOk="0">
                  <a:moveTo>
                    <a:pt x="3952" y="487"/>
                  </a:moveTo>
                  <a:cubicBezTo>
                    <a:pt x="3937" y="450"/>
                    <a:pt x="3900" y="426"/>
                    <a:pt x="3860" y="426"/>
                  </a:cubicBezTo>
                  <a:lnTo>
                    <a:pt x="3542" y="426"/>
                  </a:lnTo>
                  <a:lnTo>
                    <a:pt x="3542" y="108"/>
                  </a:lnTo>
                  <a:cubicBezTo>
                    <a:pt x="3542" y="67"/>
                    <a:pt x="3518" y="31"/>
                    <a:pt x="3480" y="15"/>
                  </a:cubicBezTo>
                  <a:cubicBezTo>
                    <a:pt x="3443" y="0"/>
                    <a:pt x="3400" y="8"/>
                    <a:pt x="3371" y="37"/>
                  </a:cubicBezTo>
                  <a:lnTo>
                    <a:pt x="3044" y="364"/>
                  </a:lnTo>
                  <a:cubicBezTo>
                    <a:pt x="2732" y="151"/>
                    <a:pt x="2355" y="27"/>
                    <a:pt x="1949" y="27"/>
                  </a:cubicBezTo>
                  <a:cubicBezTo>
                    <a:pt x="874" y="27"/>
                    <a:pt x="0" y="901"/>
                    <a:pt x="0" y="1976"/>
                  </a:cubicBezTo>
                  <a:cubicBezTo>
                    <a:pt x="0" y="3052"/>
                    <a:pt x="874" y="3926"/>
                    <a:pt x="1949" y="3926"/>
                  </a:cubicBezTo>
                  <a:cubicBezTo>
                    <a:pt x="3024" y="3926"/>
                    <a:pt x="3899" y="3052"/>
                    <a:pt x="3899" y="1976"/>
                  </a:cubicBezTo>
                  <a:cubicBezTo>
                    <a:pt x="3899" y="1593"/>
                    <a:pt x="3787" y="1234"/>
                    <a:pt x="3595" y="932"/>
                  </a:cubicBezTo>
                  <a:lnTo>
                    <a:pt x="3931" y="596"/>
                  </a:lnTo>
                  <a:cubicBezTo>
                    <a:pt x="3959" y="568"/>
                    <a:pt x="3968" y="525"/>
                    <a:pt x="3952" y="487"/>
                  </a:cubicBezTo>
                  <a:close/>
                  <a:moveTo>
                    <a:pt x="3342" y="484"/>
                  </a:moveTo>
                  <a:lnTo>
                    <a:pt x="3019" y="807"/>
                  </a:lnTo>
                  <a:lnTo>
                    <a:pt x="3019" y="672"/>
                  </a:lnTo>
                  <a:lnTo>
                    <a:pt x="3342" y="349"/>
                  </a:lnTo>
                  <a:lnTo>
                    <a:pt x="3342" y="484"/>
                  </a:lnTo>
                  <a:close/>
                  <a:moveTo>
                    <a:pt x="2483" y="1976"/>
                  </a:moveTo>
                  <a:cubicBezTo>
                    <a:pt x="2483" y="2271"/>
                    <a:pt x="2243" y="2510"/>
                    <a:pt x="1949" y="2510"/>
                  </a:cubicBezTo>
                  <a:cubicBezTo>
                    <a:pt x="1655" y="2510"/>
                    <a:pt x="1416" y="2271"/>
                    <a:pt x="1416" y="1976"/>
                  </a:cubicBezTo>
                  <a:cubicBezTo>
                    <a:pt x="1416" y="1682"/>
                    <a:pt x="1655" y="1443"/>
                    <a:pt x="1949" y="1443"/>
                  </a:cubicBezTo>
                  <a:cubicBezTo>
                    <a:pt x="2071" y="1443"/>
                    <a:pt x="2184" y="1484"/>
                    <a:pt x="2273" y="1553"/>
                  </a:cubicBezTo>
                  <a:lnTo>
                    <a:pt x="2099" y="1728"/>
                  </a:lnTo>
                  <a:cubicBezTo>
                    <a:pt x="2055" y="1702"/>
                    <a:pt x="2004" y="1686"/>
                    <a:pt x="1949" y="1686"/>
                  </a:cubicBezTo>
                  <a:cubicBezTo>
                    <a:pt x="1790" y="1686"/>
                    <a:pt x="1659" y="1817"/>
                    <a:pt x="1659" y="1976"/>
                  </a:cubicBezTo>
                  <a:cubicBezTo>
                    <a:pt x="1659" y="2136"/>
                    <a:pt x="1790" y="2267"/>
                    <a:pt x="1949" y="2267"/>
                  </a:cubicBezTo>
                  <a:cubicBezTo>
                    <a:pt x="2109" y="2267"/>
                    <a:pt x="2239" y="2136"/>
                    <a:pt x="2239" y="1976"/>
                  </a:cubicBezTo>
                  <a:cubicBezTo>
                    <a:pt x="2239" y="1944"/>
                    <a:pt x="2234" y="1914"/>
                    <a:pt x="2225" y="1885"/>
                  </a:cubicBezTo>
                  <a:lnTo>
                    <a:pt x="2407" y="1703"/>
                  </a:lnTo>
                  <a:cubicBezTo>
                    <a:pt x="2455" y="1783"/>
                    <a:pt x="2483" y="1876"/>
                    <a:pt x="2483" y="1976"/>
                  </a:cubicBezTo>
                  <a:close/>
                  <a:moveTo>
                    <a:pt x="2416" y="1411"/>
                  </a:moveTo>
                  <a:cubicBezTo>
                    <a:pt x="2289" y="1306"/>
                    <a:pt x="2126" y="1243"/>
                    <a:pt x="1949" y="1243"/>
                  </a:cubicBezTo>
                  <a:cubicBezTo>
                    <a:pt x="1545" y="1243"/>
                    <a:pt x="1216" y="1572"/>
                    <a:pt x="1216" y="1976"/>
                  </a:cubicBezTo>
                  <a:cubicBezTo>
                    <a:pt x="1216" y="2381"/>
                    <a:pt x="1545" y="2710"/>
                    <a:pt x="1949" y="2710"/>
                  </a:cubicBezTo>
                  <a:cubicBezTo>
                    <a:pt x="2354" y="2710"/>
                    <a:pt x="2683" y="2381"/>
                    <a:pt x="2683" y="1976"/>
                  </a:cubicBezTo>
                  <a:cubicBezTo>
                    <a:pt x="2683" y="1821"/>
                    <a:pt x="2634" y="1677"/>
                    <a:pt x="2551" y="1558"/>
                  </a:cubicBezTo>
                  <a:lnTo>
                    <a:pt x="2861" y="1249"/>
                  </a:lnTo>
                  <a:cubicBezTo>
                    <a:pt x="3020" y="1448"/>
                    <a:pt x="3116" y="1701"/>
                    <a:pt x="3116" y="1976"/>
                  </a:cubicBezTo>
                  <a:cubicBezTo>
                    <a:pt x="3116" y="2620"/>
                    <a:pt x="2593" y="3143"/>
                    <a:pt x="1949" y="3143"/>
                  </a:cubicBezTo>
                  <a:cubicBezTo>
                    <a:pt x="1306" y="3143"/>
                    <a:pt x="783" y="2620"/>
                    <a:pt x="783" y="1976"/>
                  </a:cubicBezTo>
                  <a:cubicBezTo>
                    <a:pt x="783" y="1333"/>
                    <a:pt x="1306" y="809"/>
                    <a:pt x="1949" y="809"/>
                  </a:cubicBezTo>
                  <a:cubicBezTo>
                    <a:pt x="2246" y="809"/>
                    <a:pt x="2517" y="921"/>
                    <a:pt x="2723" y="1104"/>
                  </a:cubicBezTo>
                  <a:lnTo>
                    <a:pt x="2416" y="1411"/>
                  </a:lnTo>
                  <a:close/>
                  <a:moveTo>
                    <a:pt x="3699" y="1976"/>
                  </a:moveTo>
                  <a:cubicBezTo>
                    <a:pt x="3699" y="2941"/>
                    <a:pt x="2914" y="3726"/>
                    <a:pt x="1949" y="3726"/>
                  </a:cubicBezTo>
                  <a:cubicBezTo>
                    <a:pt x="985" y="3726"/>
                    <a:pt x="200" y="2941"/>
                    <a:pt x="200" y="1976"/>
                  </a:cubicBezTo>
                  <a:cubicBezTo>
                    <a:pt x="200" y="1012"/>
                    <a:pt x="985" y="227"/>
                    <a:pt x="1949" y="227"/>
                  </a:cubicBezTo>
                  <a:cubicBezTo>
                    <a:pt x="2300" y="227"/>
                    <a:pt x="2626" y="331"/>
                    <a:pt x="2900" y="509"/>
                  </a:cubicBezTo>
                  <a:lnTo>
                    <a:pt x="2849" y="560"/>
                  </a:lnTo>
                  <a:cubicBezTo>
                    <a:pt x="2830" y="578"/>
                    <a:pt x="2819" y="604"/>
                    <a:pt x="2819" y="630"/>
                  </a:cubicBezTo>
                  <a:lnTo>
                    <a:pt x="2819" y="923"/>
                  </a:lnTo>
                  <a:cubicBezTo>
                    <a:pt x="2583" y="727"/>
                    <a:pt x="2280" y="609"/>
                    <a:pt x="1949" y="609"/>
                  </a:cubicBezTo>
                  <a:cubicBezTo>
                    <a:pt x="1196" y="609"/>
                    <a:pt x="583" y="1223"/>
                    <a:pt x="583" y="1976"/>
                  </a:cubicBezTo>
                  <a:cubicBezTo>
                    <a:pt x="583" y="2730"/>
                    <a:pt x="1196" y="3343"/>
                    <a:pt x="1949" y="3343"/>
                  </a:cubicBezTo>
                  <a:cubicBezTo>
                    <a:pt x="2703" y="3343"/>
                    <a:pt x="3316" y="2730"/>
                    <a:pt x="3316" y="1976"/>
                  </a:cubicBezTo>
                  <a:cubicBezTo>
                    <a:pt x="3316" y="1665"/>
                    <a:pt x="3212" y="1378"/>
                    <a:pt x="3036" y="1148"/>
                  </a:cubicBezTo>
                  <a:lnTo>
                    <a:pt x="3337" y="1148"/>
                  </a:lnTo>
                  <a:cubicBezTo>
                    <a:pt x="3364" y="1148"/>
                    <a:pt x="3389" y="1138"/>
                    <a:pt x="3408" y="1119"/>
                  </a:cubicBezTo>
                  <a:lnTo>
                    <a:pt x="3450" y="1078"/>
                  </a:lnTo>
                  <a:cubicBezTo>
                    <a:pt x="3608" y="1341"/>
                    <a:pt x="3699" y="1648"/>
                    <a:pt x="3699" y="1976"/>
                  </a:cubicBezTo>
                  <a:close/>
                  <a:moveTo>
                    <a:pt x="3296" y="948"/>
                  </a:moveTo>
                  <a:lnTo>
                    <a:pt x="3161" y="948"/>
                  </a:lnTo>
                  <a:lnTo>
                    <a:pt x="3483" y="626"/>
                  </a:lnTo>
                  <a:lnTo>
                    <a:pt x="3619" y="626"/>
                  </a:lnTo>
                  <a:lnTo>
                    <a:pt x="3296" y="94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97" name="Google Shape;676;p9">
              <a:extLst>
                <a:ext uri="{FF2B5EF4-FFF2-40B4-BE49-F238E27FC236}">
                  <a16:creationId xmlns:a16="http://schemas.microsoft.com/office/drawing/2014/main" id="{468365E0-7451-6ACB-BB9B-9C1B975053A8}"/>
                </a:ext>
              </a:extLst>
            </p:cNvPr>
            <p:cNvSpPr/>
            <p:nvPr/>
          </p:nvSpPr>
          <p:spPr>
            <a:xfrm>
              <a:off x="10118880" y="4790160"/>
              <a:ext cx="489600" cy="489600"/>
            </a:xfrm>
            <a:prstGeom prst="ellipse">
              <a:avLst/>
            </a:prstGeom>
            <a:solidFill>
              <a:schemeClr val="accent1"/>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98" name="Google Shape;677;p9">
              <a:extLst>
                <a:ext uri="{FF2B5EF4-FFF2-40B4-BE49-F238E27FC236}">
                  <a16:creationId xmlns:a16="http://schemas.microsoft.com/office/drawing/2014/main" id="{94D77C35-2562-9872-1C61-2AAC2EE0D4DD}"/>
                </a:ext>
              </a:extLst>
            </p:cNvPr>
            <p:cNvSpPr/>
            <p:nvPr/>
          </p:nvSpPr>
          <p:spPr>
            <a:xfrm>
              <a:off x="10287000" y="4941360"/>
              <a:ext cx="153360" cy="179640"/>
            </a:xfrm>
            <a:custGeom>
              <a:avLst/>
              <a:gdLst/>
              <a:ahLst/>
              <a:cxnLst/>
              <a:rect l="l" t="t" r="r" b="b"/>
              <a:pathLst>
                <a:path w="5568" h="6532" extrusionOk="0">
                  <a:moveTo>
                    <a:pt x="4616" y="2260"/>
                  </a:moveTo>
                  <a:lnTo>
                    <a:pt x="964" y="2260"/>
                  </a:lnTo>
                  <a:cubicBezTo>
                    <a:pt x="1020" y="1305"/>
                    <a:pt x="1815" y="545"/>
                    <a:pt x="2784" y="545"/>
                  </a:cubicBezTo>
                  <a:cubicBezTo>
                    <a:pt x="3486" y="545"/>
                    <a:pt x="4134" y="954"/>
                    <a:pt x="4434" y="1589"/>
                  </a:cubicBezTo>
                  <a:cubicBezTo>
                    <a:pt x="4498" y="1725"/>
                    <a:pt x="4660" y="1782"/>
                    <a:pt x="4796" y="1718"/>
                  </a:cubicBezTo>
                  <a:cubicBezTo>
                    <a:pt x="4932" y="1654"/>
                    <a:pt x="4990" y="1492"/>
                    <a:pt x="4926" y="1356"/>
                  </a:cubicBezTo>
                  <a:cubicBezTo>
                    <a:pt x="4535" y="532"/>
                    <a:pt x="3707" y="0"/>
                    <a:pt x="2784" y="0"/>
                  </a:cubicBezTo>
                  <a:cubicBezTo>
                    <a:pt x="819" y="0"/>
                    <a:pt x="383" y="1845"/>
                    <a:pt x="416" y="2425"/>
                  </a:cubicBezTo>
                  <a:cubicBezTo>
                    <a:pt x="416" y="2425"/>
                    <a:pt x="0" y="2640"/>
                    <a:pt x="0" y="3210"/>
                  </a:cubicBezTo>
                  <a:lnTo>
                    <a:pt x="0" y="5581"/>
                  </a:lnTo>
                  <a:cubicBezTo>
                    <a:pt x="0" y="6105"/>
                    <a:pt x="427" y="6532"/>
                    <a:pt x="951" y="6532"/>
                  </a:cubicBezTo>
                  <a:lnTo>
                    <a:pt x="4615" y="6532"/>
                  </a:lnTo>
                  <a:cubicBezTo>
                    <a:pt x="5139" y="6532"/>
                    <a:pt x="5566" y="6105"/>
                    <a:pt x="5566" y="5581"/>
                  </a:cubicBezTo>
                  <a:lnTo>
                    <a:pt x="5566" y="3210"/>
                  </a:lnTo>
                  <a:cubicBezTo>
                    <a:pt x="5568" y="2686"/>
                    <a:pt x="5142" y="2260"/>
                    <a:pt x="4616" y="2260"/>
                  </a:cubicBezTo>
                  <a:close/>
                  <a:moveTo>
                    <a:pt x="5023" y="5582"/>
                  </a:moveTo>
                  <a:cubicBezTo>
                    <a:pt x="5023" y="5806"/>
                    <a:pt x="4840" y="5989"/>
                    <a:pt x="4616" y="5989"/>
                  </a:cubicBezTo>
                  <a:lnTo>
                    <a:pt x="952" y="5989"/>
                  </a:lnTo>
                  <a:cubicBezTo>
                    <a:pt x="728" y="5989"/>
                    <a:pt x="546" y="5806"/>
                    <a:pt x="546" y="5582"/>
                  </a:cubicBezTo>
                  <a:lnTo>
                    <a:pt x="546" y="3210"/>
                  </a:lnTo>
                  <a:cubicBezTo>
                    <a:pt x="546" y="2986"/>
                    <a:pt x="728" y="2804"/>
                    <a:pt x="952" y="2804"/>
                  </a:cubicBezTo>
                  <a:lnTo>
                    <a:pt x="4616" y="2804"/>
                  </a:lnTo>
                  <a:cubicBezTo>
                    <a:pt x="4840" y="2804"/>
                    <a:pt x="5023" y="2986"/>
                    <a:pt x="5023" y="3210"/>
                  </a:cubicBezTo>
                  <a:lnTo>
                    <a:pt x="5023" y="5582"/>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99" name="Google Shape;678;p9">
              <a:extLst>
                <a:ext uri="{FF2B5EF4-FFF2-40B4-BE49-F238E27FC236}">
                  <a16:creationId xmlns:a16="http://schemas.microsoft.com/office/drawing/2014/main" id="{E8EE49BD-F817-54D3-E69F-E61B0DF48C89}"/>
                </a:ext>
              </a:extLst>
            </p:cNvPr>
            <p:cNvSpPr/>
            <p:nvPr/>
          </p:nvSpPr>
          <p:spPr>
            <a:xfrm>
              <a:off x="1629720" y="3706920"/>
              <a:ext cx="9287640" cy="151920"/>
            </a:xfrm>
            <a:prstGeom prst="homePlate">
              <a:avLst>
                <a:gd name="adj" fmla="val 50000"/>
              </a:avLst>
            </a:prstGeom>
            <a:solidFill>
              <a:srgbClr val="D8D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200" name="Google Shape;679;p9">
              <a:extLst>
                <a:ext uri="{FF2B5EF4-FFF2-40B4-BE49-F238E27FC236}">
                  <a16:creationId xmlns:a16="http://schemas.microsoft.com/office/drawing/2014/main" id="{C4E33892-433C-B5E5-3363-672C8558B545}"/>
                </a:ext>
              </a:extLst>
            </p:cNvPr>
            <p:cNvSpPr/>
            <p:nvPr/>
          </p:nvSpPr>
          <p:spPr>
            <a:xfrm>
              <a:off x="16801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dirty="0">
                  <a:latin typeface="Roboto" panose="02000000000000000000" pitchFamily="2" charset="0"/>
                  <a:ea typeface="Roboto" panose="02000000000000000000" pitchFamily="2" charset="0"/>
                  <a:cs typeface="Roboto" panose="02000000000000000000" pitchFamily="2" charset="0"/>
                  <a:sym typeface="Calibri"/>
                </a:rPr>
                <a:t>1</a:t>
              </a:r>
              <a:endParaRPr sz="1665" b="0" i="0" u="none" strike="noStrike" cap="none" dirty="0">
                <a:latin typeface="Roboto" panose="02000000000000000000" pitchFamily="2" charset="0"/>
                <a:ea typeface="Roboto" panose="02000000000000000000" pitchFamily="2" charset="0"/>
                <a:cs typeface="Roboto" panose="02000000000000000000" pitchFamily="2" charset="0"/>
                <a:sym typeface="Arial"/>
              </a:endParaRPr>
            </a:p>
          </p:txBody>
        </p:sp>
        <p:sp>
          <p:nvSpPr>
            <p:cNvPr id="1201" name="Google Shape;680;p9">
              <a:extLst>
                <a:ext uri="{FF2B5EF4-FFF2-40B4-BE49-F238E27FC236}">
                  <a16:creationId xmlns:a16="http://schemas.microsoft.com/office/drawing/2014/main" id="{8814805A-A5A7-DB06-563E-8ED2C13A0FCD}"/>
                </a:ext>
              </a:extLst>
            </p:cNvPr>
            <p:cNvSpPr/>
            <p:nvPr/>
          </p:nvSpPr>
          <p:spPr>
            <a:xfrm>
              <a:off x="45097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dirty="0">
                  <a:latin typeface="Roboto" panose="02000000000000000000" pitchFamily="2" charset="0"/>
                  <a:ea typeface="Roboto" panose="02000000000000000000" pitchFamily="2" charset="0"/>
                  <a:cs typeface="Roboto" panose="02000000000000000000" pitchFamily="2" charset="0"/>
                  <a:sym typeface="Calibri"/>
                </a:rPr>
                <a:t>3</a:t>
              </a:r>
              <a:endParaRPr sz="1665" b="0" i="0" u="none" strike="noStrike" cap="none" dirty="0">
                <a:latin typeface="Roboto" panose="02000000000000000000" pitchFamily="2" charset="0"/>
                <a:ea typeface="Roboto" panose="02000000000000000000" pitchFamily="2" charset="0"/>
                <a:cs typeface="Roboto" panose="02000000000000000000" pitchFamily="2" charset="0"/>
                <a:sym typeface="Arial"/>
              </a:endParaRPr>
            </a:p>
          </p:txBody>
        </p:sp>
        <p:sp>
          <p:nvSpPr>
            <p:cNvPr id="1202" name="Google Shape;681;p9">
              <a:extLst>
                <a:ext uri="{FF2B5EF4-FFF2-40B4-BE49-F238E27FC236}">
                  <a16:creationId xmlns:a16="http://schemas.microsoft.com/office/drawing/2014/main" id="{B22AE264-CF56-07B6-A7F6-E5DDD282A638}"/>
                </a:ext>
              </a:extLst>
            </p:cNvPr>
            <p:cNvSpPr/>
            <p:nvPr/>
          </p:nvSpPr>
          <p:spPr>
            <a:xfrm>
              <a:off x="73393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dirty="0">
                  <a:latin typeface="Roboto" panose="02000000000000000000" pitchFamily="2" charset="0"/>
                  <a:ea typeface="Roboto" panose="02000000000000000000" pitchFamily="2" charset="0"/>
                  <a:cs typeface="Roboto" panose="02000000000000000000" pitchFamily="2" charset="0"/>
                  <a:sym typeface="Calibri"/>
                </a:rPr>
                <a:t>5</a:t>
              </a:r>
              <a:endParaRPr sz="1665" b="0" i="0" u="none" strike="noStrike" cap="none" dirty="0">
                <a:latin typeface="Roboto" panose="02000000000000000000" pitchFamily="2" charset="0"/>
                <a:ea typeface="Roboto" panose="02000000000000000000" pitchFamily="2" charset="0"/>
                <a:cs typeface="Roboto" panose="02000000000000000000" pitchFamily="2" charset="0"/>
                <a:sym typeface="Arial"/>
              </a:endParaRPr>
            </a:p>
          </p:txBody>
        </p:sp>
        <p:sp>
          <p:nvSpPr>
            <p:cNvPr id="1203" name="Google Shape;682;p9">
              <a:extLst>
                <a:ext uri="{FF2B5EF4-FFF2-40B4-BE49-F238E27FC236}">
                  <a16:creationId xmlns:a16="http://schemas.microsoft.com/office/drawing/2014/main" id="{764EFA32-F330-6A33-0D84-31D55D4F1ECE}"/>
                </a:ext>
              </a:extLst>
            </p:cNvPr>
            <p:cNvSpPr/>
            <p:nvPr/>
          </p:nvSpPr>
          <p:spPr>
            <a:xfrm>
              <a:off x="1016928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dirty="0">
                  <a:latin typeface="Roboto" panose="02000000000000000000" pitchFamily="2" charset="0"/>
                  <a:ea typeface="Roboto" panose="02000000000000000000" pitchFamily="2" charset="0"/>
                  <a:cs typeface="Roboto" panose="02000000000000000000" pitchFamily="2" charset="0"/>
                  <a:sym typeface="Calibri"/>
                </a:rPr>
                <a:t>7</a:t>
              </a:r>
              <a:endParaRPr sz="1665" b="0" i="0" u="none" strike="noStrike" cap="none" dirty="0">
                <a:latin typeface="Roboto" panose="02000000000000000000" pitchFamily="2" charset="0"/>
                <a:ea typeface="Roboto" panose="02000000000000000000" pitchFamily="2" charset="0"/>
                <a:cs typeface="Roboto" panose="02000000000000000000" pitchFamily="2" charset="0"/>
                <a:sym typeface="Arial"/>
              </a:endParaRPr>
            </a:p>
          </p:txBody>
        </p:sp>
        <p:sp>
          <p:nvSpPr>
            <p:cNvPr id="1204" name="Google Shape;683;p9">
              <a:extLst>
                <a:ext uri="{FF2B5EF4-FFF2-40B4-BE49-F238E27FC236}">
                  <a16:creationId xmlns:a16="http://schemas.microsoft.com/office/drawing/2014/main" id="{5E3FA3E4-77E1-4704-C3B7-06CFDAC23B0E}"/>
                </a:ext>
              </a:extLst>
            </p:cNvPr>
            <p:cNvSpPr/>
            <p:nvPr/>
          </p:nvSpPr>
          <p:spPr>
            <a:xfrm>
              <a:off x="30949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dirty="0">
                  <a:latin typeface="Roboto" panose="02000000000000000000" pitchFamily="2" charset="0"/>
                  <a:ea typeface="Roboto" panose="02000000000000000000" pitchFamily="2" charset="0"/>
                  <a:cs typeface="Roboto" panose="02000000000000000000" pitchFamily="2" charset="0"/>
                  <a:sym typeface="Calibri"/>
                </a:rPr>
                <a:t>2</a:t>
              </a:r>
              <a:endParaRPr sz="1665" b="0" i="0" u="none" strike="noStrike" cap="none" dirty="0">
                <a:latin typeface="Roboto" panose="02000000000000000000" pitchFamily="2" charset="0"/>
                <a:ea typeface="Roboto" panose="02000000000000000000" pitchFamily="2" charset="0"/>
                <a:cs typeface="Roboto" panose="02000000000000000000" pitchFamily="2" charset="0"/>
                <a:sym typeface="Arial"/>
              </a:endParaRPr>
            </a:p>
          </p:txBody>
        </p:sp>
        <p:sp>
          <p:nvSpPr>
            <p:cNvPr id="1205" name="Google Shape;684;p9">
              <a:extLst>
                <a:ext uri="{FF2B5EF4-FFF2-40B4-BE49-F238E27FC236}">
                  <a16:creationId xmlns:a16="http://schemas.microsoft.com/office/drawing/2014/main" id="{2808AC2F-4C0B-0E96-4214-A512C6E1997E}"/>
                </a:ext>
              </a:extLst>
            </p:cNvPr>
            <p:cNvSpPr/>
            <p:nvPr/>
          </p:nvSpPr>
          <p:spPr>
            <a:xfrm>
              <a:off x="59245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dirty="0">
                  <a:latin typeface="Roboto" panose="02000000000000000000" pitchFamily="2" charset="0"/>
                  <a:ea typeface="Roboto" panose="02000000000000000000" pitchFamily="2" charset="0"/>
                  <a:cs typeface="Roboto" panose="02000000000000000000" pitchFamily="2" charset="0"/>
                  <a:sym typeface="Calibri"/>
                </a:rPr>
                <a:t>4</a:t>
              </a:r>
              <a:endParaRPr sz="1665" b="0" i="0" u="none" strike="noStrike" cap="none" dirty="0">
                <a:latin typeface="Roboto" panose="02000000000000000000" pitchFamily="2" charset="0"/>
                <a:ea typeface="Roboto" panose="02000000000000000000" pitchFamily="2" charset="0"/>
                <a:cs typeface="Roboto" panose="02000000000000000000" pitchFamily="2" charset="0"/>
                <a:sym typeface="Arial"/>
              </a:endParaRPr>
            </a:p>
          </p:txBody>
        </p:sp>
        <p:sp>
          <p:nvSpPr>
            <p:cNvPr id="1206" name="Google Shape;685;p9">
              <a:extLst>
                <a:ext uri="{FF2B5EF4-FFF2-40B4-BE49-F238E27FC236}">
                  <a16:creationId xmlns:a16="http://schemas.microsoft.com/office/drawing/2014/main" id="{EE6152F3-7DED-9F55-C42D-1F1D819FBE87}"/>
                </a:ext>
              </a:extLst>
            </p:cNvPr>
            <p:cNvSpPr/>
            <p:nvPr/>
          </p:nvSpPr>
          <p:spPr>
            <a:xfrm>
              <a:off x="8754120" y="3585600"/>
              <a:ext cx="389160" cy="389160"/>
            </a:xfrm>
            <a:prstGeom prst="ellipse">
              <a:avLst/>
            </a:prstGeom>
            <a:solidFill>
              <a:schemeClr val="lt1"/>
            </a:solidFill>
            <a:ln w="38150" cap="flat" cmpd="sng">
              <a:solidFill>
                <a:schemeClr val="accent1"/>
              </a:solidFill>
              <a:prstDash val="solid"/>
              <a:miter lim="8000"/>
              <a:headEnd type="none" w="sm" len="sm"/>
              <a:tailEnd type="none" w="sm" len="sm"/>
            </a:ln>
            <a:effectLst>
              <a:outerShdw blurRad="40000" dist="23000" dir="5400000" rotWithShape="0">
                <a:srgbClr val="000000">
                  <a:alpha val="34509"/>
                </a:srgbClr>
              </a:outerShdw>
            </a:effectLst>
          </p:spPr>
          <p:txBody>
            <a:bodyPr spcFirstLastPara="1" wrap="square" lIns="0" tIns="0" rIns="0" bIns="0" anchor="ctr" anchorCtr="1">
              <a:normAutofit/>
            </a:bodyPr>
            <a:lstStyle/>
            <a:p>
              <a:pPr marL="0" marR="0" lvl="0" indent="0" algn="ctr" rtl="0">
                <a:lnSpc>
                  <a:spcPct val="100000"/>
                </a:lnSpc>
                <a:spcBef>
                  <a:spcPts val="0"/>
                </a:spcBef>
                <a:spcAft>
                  <a:spcPts val="0"/>
                </a:spcAft>
                <a:buClr>
                  <a:srgbClr val="000000"/>
                </a:buClr>
                <a:buSzPts val="1665"/>
                <a:buFont typeface="Arial"/>
                <a:buNone/>
              </a:pPr>
              <a:r>
                <a:rPr lang="en-US" sz="1665" b="0" i="0" u="none" strike="noStrike" cap="none" dirty="0">
                  <a:latin typeface="Roboto" panose="02000000000000000000" pitchFamily="2" charset="0"/>
                  <a:ea typeface="Roboto" panose="02000000000000000000" pitchFamily="2" charset="0"/>
                  <a:cs typeface="Roboto" panose="02000000000000000000" pitchFamily="2" charset="0"/>
                  <a:sym typeface="Calibri"/>
                </a:rPr>
                <a:t>6</a:t>
              </a:r>
              <a:endParaRPr sz="1665" b="0" i="0" u="none" strike="noStrike" cap="none" dirty="0">
                <a:latin typeface="Roboto" panose="02000000000000000000" pitchFamily="2" charset="0"/>
                <a:ea typeface="Roboto" panose="02000000000000000000" pitchFamily="2" charset="0"/>
                <a:cs typeface="Roboto" panose="02000000000000000000" pitchFamily="2" charset="0"/>
                <a:sym typeface="Arial"/>
              </a:endParaRPr>
            </a:p>
          </p:txBody>
        </p:sp>
        <p:cxnSp>
          <p:nvCxnSpPr>
            <p:cNvPr id="1207" name="Google Shape;686;p9">
              <a:extLst>
                <a:ext uri="{FF2B5EF4-FFF2-40B4-BE49-F238E27FC236}">
                  <a16:creationId xmlns:a16="http://schemas.microsoft.com/office/drawing/2014/main" id="{CBC80FA5-447E-FE29-C2C0-FF185DAD4278}"/>
                </a:ext>
              </a:extLst>
            </p:cNvPr>
            <p:cNvCxnSpPr/>
            <p:nvPr/>
          </p:nvCxnSpPr>
          <p:spPr>
            <a:xfrm>
              <a:off x="1874520" y="3974760"/>
              <a:ext cx="0" cy="799920"/>
            </a:xfrm>
            <a:prstGeom prst="straightConnector1">
              <a:avLst/>
            </a:prstGeom>
            <a:noFill/>
            <a:ln w="9525" cap="rnd" cmpd="sng">
              <a:solidFill>
                <a:srgbClr val="BFBFBF"/>
              </a:solidFill>
              <a:prstDash val="solid"/>
              <a:round/>
              <a:headEnd type="none" w="sm" len="sm"/>
              <a:tailEnd type="none" w="sm" len="sm"/>
            </a:ln>
          </p:spPr>
        </p:cxnSp>
        <p:cxnSp>
          <p:nvCxnSpPr>
            <p:cNvPr id="1208" name="Google Shape;687;p9">
              <a:extLst>
                <a:ext uri="{FF2B5EF4-FFF2-40B4-BE49-F238E27FC236}">
                  <a16:creationId xmlns:a16="http://schemas.microsoft.com/office/drawing/2014/main" id="{BDD73CB1-E6AA-81C5-B9DB-0FA86247AA82}"/>
                </a:ext>
              </a:extLst>
            </p:cNvPr>
            <p:cNvCxnSpPr/>
            <p:nvPr/>
          </p:nvCxnSpPr>
          <p:spPr>
            <a:xfrm>
              <a:off x="4704120" y="3974760"/>
              <a:ext cx="0" cy="818640"/>
            </a:xfrm>
            <a:prstGeom prst="straightConnector1">
              <a:avLst/>
            </a:prstGeom>
            <a:noFill/>
            <a:ln w="9525" cap="rnd" cmpd="sng">
              <a:solidFill>
                <a:srgbClr val="BFBFBF"/>
              </a:solidFill>
              <a:prstDash val="solid"/>
              <a:round/>
              <a:headEnd type="none" w="sm" len="sm"/>
              <a:tailEnd type="none" w="sm" len="sm"/>
            </a:ln>
          </p:spPr>
        </p:cxnSp>
        <p:cxnSp>
          <p:nvCxnSpPr>
            <p:cNvPr id="1209" name="Google Shape;688;p9">
              <a:extLst>
                <a:ext uri="{FF2B5EF4-FFF2-40B4-BE49-F238E27FC236}">
                  <a16:creationId xmlns:a16="http://schemas.microsoft.com/office/drawing/2014/main" id="{6BDB7FFF-E60F-8C07-895C-80CF35875113}"/>
                </a:ext>
              </a:extLst>
            </p:cNvPr>
            <p:cNvCxnSpPr/>
            <p:nvPr/>
          </p:nvCxnSpPr>
          <p:spPr>
            <a:xfrm>
              <a:off x="7534080" y="3974760"/>
              <a:ext cx="0" cy="805680"/>
            </a:xfrm>
            <a:prstGeom prst="straightConnector1">
              <a:avLst/>
            </a:prstGeom>
            <a:noFill/>
            <a:ln w="9525" cap="rnd" cmpd="sng">
              <a:solidFill>
                <a:srgbClr val="BFBFBF"/>
              </a:solidFill>
              <a:prstDash val="solid"/>
              <a:round/>
              <a:headEnd type="none" w="sm" len="sm"/>
              <a:tailEnd type="none" w="sm" len="sm"/>
            </a:ln>
          </p:spPr>
        </p:cxnSp>
        <p:cxnSp>
          <p:nvCxnSpPr>
            <p:cNvPr id="1210" name="Google Shape;689;p9">
              <a:extLst>
                <a:ext uri="{FF2B5EF4-FFF2-40B4-BE49-F238E27FC236}">
                  <a16:creationId xmlns:a16="http://schemas.microsoft.com/office/drawing/2014/main" id="{34D99E0D-BBA4-9F59-94E1-1FA0B26B862D}"/>
                </a:ext>
              </a:extLst>
            </p:cNvPr>
            <p:cNvCxnSpPr/>
            <p:nvPr/>
          </p:nvCxnSpPr>
          <p:spPr>
            <a:xfrm>
              <a:off x="10363680" y="3974760"/>
              <a:ext cx="0" cy="815400"/>
            </a:xfrm>
            <a:prstGeom prst="straightConnector1">
              <a:avLst/>
            </a:prstGeom>
            <a:noFill/>
            <a:ln w="9525" cap="rnd" cmpd="sng">
              <a:solidFill>
                <a:srgbClr val="BFBFBF"/>
              </a:solidFill>
              <a:prstDash val="solid"/>
              <a:round/>
              <a:headEnd type="none" w="sm" len="sm"/>
              <a:tailEnd type="none" w="sm" len="sm"/>
            </a:ln>
          </p:spPr>
        </p:cxnSp>
        <p:cxnSp>
          <p:nvCxnSpPr>
            <p:cNvPr id="1211" name="Google Shape;690;p9">
              <a:extLst>
                <a:ext uri="{FF2B5EF4-FFF2-40B4-BE49-F238E27FC236}">
                  <a16:creationId xmlns:a16="http://schemas.microsoft.com/office/drawing/2014/main" id="{B3A2D3CA-C51E-1EF7-7698-976ECD6E9EC6}"/>
                </a:ext>
              </a:extLst>
            </p:cNvPr>
            <p:cNvCxnSpPr/>
            <p:nvPr/>
          </p:nvCxnSpPr>
          <p:spPr>
            <a:xfrm>
              <a:off x="6118920" y="2766960"/>
              <a:ext cx="0" cy="818640"/>
            </a:xfrm>
            <a:prstGeom prst="straightConnector1">
              <a:avLst/>
            </a:prstGeom>
            <a:noFill/>
            <a:ln w="9525" cap="rnd" cmpd="sng">
              <a:solidFill>
                <a:srgbClr val="BFBFBF"/>
              </a:solidFill>
              <a:prstDash val="solid"/>
              <a:round/>
              <a:headEnd type="none" w="sm" len="sm"/>
              <a:tailEnd type="none" w="sm" len="sm"/>
            </a:ln>
          </p:spPr>
        </p:cxnSp>
        <p:cxnSp>
          <p:nvCxnSpPr>
            <p:cNvPr id="1212" name="Google Shape;691;p9">
              <a:extLst>
                <a:ext uri="{FF2B5EF4-FFF2-40B4-BE49-F238E27FC236}">
                  <a16:creationId xmlns:a16="http://schemas.microsoft.com/office/drawing/2014/main" id="{6B20B51C-5373-8109-BF4B-DFC85922026B}"/>
                </a:ext>
              </a:extLst>
            </p:cNvPr>
            <p:cNvCxnSpPr/>
            <p:nvPr/>
          </p:nvCxnSpPr>
          <p:spPr>
            <a:xfrm>
              <a:off x="8948880" y="2766960"/>
              <a:ext cx="0" cy="818640"/>
            </a:xfrm>
            <a:prstGeom prst="straightConnector1">
              <a:avLst/>
            </a:prstGeom>
            <a:noFill/>
            <a:ln w="9525" cap="rnd" cmpd="sng">
              <a:solidFill>
                <a:srgbClr val="BFBFBF"/>
              </a:solidFill>
              <a:prstDash val="solid"/>
              <a:round/>
              <a:headEnd type="none" w="sm" len="sm"/>
              <a:tailEnd type="none" w="sm" len="sm"/>
            </a:ln>
          </p:spPr>
        </p:cxnSp>
        <p:cxnSp>
          <p:nvCxnSpPr>
            <p:cNvPr id="1213" name="Google Shape;692;p9">
              <a:extLst>
                <a:ext uri="{FF2B5EF4-FFF2-40B4-BE49-F238E27FC236}">
                  <a16:creationId xmlns:a16="http://schemas.microsoft.com/office/drawing/2014/main" id="{B0498E18-072C-B39C-2D61-196037ADA00D}"/>
                </a:ext>
              </a:extLst>
            </p:cNvPr>
            <p:cNvCxnSpPr/>
            <p:nvPr/>
          </p:nvCxnSpPr>
          <p:spPr>
            <a:xfrm>
              <a:off x="3284640" y="2766960"/>
              <a:ext cx="0" cy="818640"/>
            </a:xfrm>
            <a:prstGeom prst="straightConnector1">
              <a:avLst/>
            </a:prstGeom>
            <a:noFill/>
            <a:ln w="9525" cap="rnd" cmpd="sng">
              <a:solidFill>
                <a:srgbClr val="BFBFBF"/>
              </a:solidFill>
              <a:prstDash val="solid"/>
              <a:round/>
              <a:headEnd type="none" w="sm" len="sm"/>
              <a:tailEnd type="none" w="sm" len="sm"/>
            </a:ln>
          </p:spPr>
        </p:cxnSp>
      </p:grpSp>
      <p:grpSp>
        <p:nvGrpSpPr>
          <p:cNvPr id="1214" name="Google Shape;693;p9">
            <a:extLst>
              <a:ext uri="{FF2B5EF4-FFF2-40B4-BE49-F238E27FC236}">
                <a16:creationId xmlns:a16="http://schemas.microsoft.com/office/drawing/2014/main" id="{F84E551F-FE49-9177-255D-91F419437648}"/>
              </a:ext>
            </a:extLst>
          </p:cNvPr>
          <p:cNvGrpSpPr/>
          <p:nvPr/>
        </p:nvGrpSpPr>
        <p:grpSpPr>
          <a:xfrm>
            <a:off x="8475744" y="16086532"/>
            <a:ext cx="1605524" cy="1277363"/>
            <a:chOff x="756359" y="2203920"/>
            <a:chExt cx="2241719" cy="1355128"/>
          </a:xfrm>
        </p:grpSpPr>
        <p:sp>
          <p:nvSpPr>
            <p:cNvPr id="1215" name="Google Shape;694;p9">
              <a:extLst>
                <a:ext uri="{FF2B5EF4-FFF2-40B4-BE49-F238E27FC236}">
                  <a16:creationId xmlns:a16="http://schemas.microsoft.com/office/drawing/2014/main" id="{C2ABDE10-123B-8E91-830D-DB793A7A4F75}"/>
                </a:ext>
              </a:extLst>
            </p:cNvPr>
            <p:cNvSpPr/>
            <p:nvPr/>
          </p:nvSpPr>
          <p:spPr>
            <a:xfrm>
              <a:off x="871921" y="2544839"/>
              <a:ext cx="2010600" cy="1014209"/>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Truy</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cập</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trang</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website,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đăng</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ký</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đăng</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nhập</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x</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em</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tìm</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kiếm</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đặt</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mua</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sản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phẩm</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216" name="Google Shape;695;p9">
              <a:extLst>
                <a:ext uri="{FF2B5EF4-FFF2-40B4-BE49-F238E27FC236}">
                  <a16:creationId xmlns:a16="http://schemas.microsoft.com/office/drawing/2014/main" id="{A3477EC4-B68A-510E-2B79-5583646B7070}"/>
                </a:ext>
              </a:extLst>
            </p:cNvPr>
            <p:cNvSpPr/>
            <p:nvPr/>
          </p:nvSpPr>
          <p:spPr>
            <a:xfrm>
              <a:off x="756359" y="2203920"/>
              <a:ext cx="2241719" cy="275545"/>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b="1"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KHÁCH HÀNG</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grpSp>
      <p:grpSp>
        <p:nvGrpSpPr>
          <p:cNvPr id="1217" name="Google Shape;696;p9">
            <a:extLst>
              <a:ext uri="{FF2B5EF4-FFF2-40B4-BE49-F238E27FC236}">
                <a16:creationId xmlns:a16="http://schemas.microsoft.com/office/drawing/2014/main" id="{B2ECDBD1-6062-8CDD-D440-3CE60F488C34}"/>
              </a:ext>
            </a:extLst>
          </p:cNvPr>
          <p:cNvGrpSpPr/>
          <p:nvPr/>
        </p:nvGrpSpPr>
        <p:grpSpPr>
          <a:xfrm>
            <a:off x="10312907" y="16111070"/>
            <a:ext cx="1834757" cy="1170463"/>
            <a:chOff x="3496200" y="2203920"/>
            <a:chExt cx="2324280" cy="1170463"/>
          </a:xfrm>
        </p:grpSpPr>
        <p:sp>
          <p:nvSpPr>
            <p:cNvPr id="1218" name="Google Shape;697;p9">
              <a:extLst>
                <a:ext uri="{FF2B5EF4-FFF2-40B4-BE49-F238E27FC236}">
                  <a16:creationId xmlns:a16="http://schemas.microsoft.com/office/drawing/2014/main" id="{7407C84A-E012-1F81-70E5-17ECCF243381}"/>
                </a:ext>
              </a:extLst>
            </p:cNvPr>
            <p:cNvSpPr/>
            <p:nvPr/>
          </p:nvSpPr>
          <p:spPr>
            <a:xfrm>
              <a:off x="3694319" y="2544840"/>
              <a:ext cx="2010600" cy="82954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Kiểm</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tra</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thông</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tin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thanh</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toán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sản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phẩm</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tiến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hành</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thanh</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toán</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219" name="Google Shape;698;p9">
              <a:extLst>
                <a:ext uri="{FF2B5EF4-FFF2-40B4-BE49-F238E27FC236}">
                  <a16:creationId xmlns:a16="http://schemas.microsoft.com/office/drawing/2014/main" id="{CED88951-368F-58B3-2027-0E14B385EEE4}"/>
                </a:ext>
              </a:extLst>
            </p:cNvPr>
            <p:cNvSpPr/>
            <p:nvPr/>
          </p:nvSpPr>
          <p:spPr>
            <a:xfrm>
              <a:off x="3496200" y="2203920"/>
              <a:ext cx="2324280" cy="460211"/>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b="1"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QUẢN LÝ GIỎ HÀNG</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a:p>
              <a:pPr marL="0" marR="0" lvl="0" indent="0" algn="ctr" rtl="0">
                <a:lnSpc>
                  <a:spcPct val="100000"/>
                </a:lnSpc>
                <a:spcBef>
                  <a:spcPts val="0"/>
                </a:spcBef>
                <a:spcAft>
                  <a:spcPts val="0"/>
                </a:spcAft>
                <a:buClr>
                  <a:srgbClr val="000000"/>
                </a:buClr>
                <a:buSzPts val="1800"/>
                <a:buFont typeface="Arial"/>
                <a:buNone/>
              </a:pP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grpSp>
      <p:grpSp>
        <p:nvGrpSpPr>
          <p:cNvPr id="1220" name="Google Shape;699;p9">
            <a:extLst>
              <a:ext uri="{FF2B5EF4-FFF2-40B4-BE49-F238E27FC236}">
                <a16:creationId xmlns:a16="http://schemas.microsoft.com/office/drawing/2014/main" id="{D75044A7-FDFA-F585-F825-62A3CCB0A5C9}"/>
              </a:ext>
            </a:extLst>
          </p:cNvPr>
          <p:cNvGrpSpPr/>
          <p:nvPr/>
        </p:nvGrpSpPr>
        <p:grpSpPr>
          <a:xfrm>
            <a:off x="12501698" y="16354108"/>
            <a:ext cx="1851145" cy="985797"/>
            <a:chOff x="6408720" y="2203920"/>
            <a:chExt cx="2345040" cy="985797"/>
          </a:xfrm>
        </p:grpSpPr>
        <p:sp>
          <p:nvSpPr>
            <p:cNvPr id="1221" name="Google Shape;700;p9">
              <a:extLst>
                <a:ext uri="{FF2B5EF4-FFF2-40B4-BE49-F238E27FC236}">
                  <a16:creationId xmlns:a16="http://schemas.microsoft.com/office/drawing/2014/main" id="{8053E35B-AC40-9629-5D6C-C31CB44A5AB1}"/>
                </a:ext>
              </a:extLst>
            </p:cNvPr>
            <p:cNvSpPr/>
            <p:nvPr/>
          </p:nvSpPr>
          <p:spPr>
            <a:xfrm>
              <a:off x="6524280" y="2544840"/>
              <a:ext cx="2010600" cy="64487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Xác</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nhận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đơn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hàng</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và</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chọn</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phương</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thức</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thanh</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toán</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222" name="Google Shape;701;p9">
              <a:extLst>
                <a:ext uri="{FF2B5EF4-FFF2-40B4-BE49-F238E27FC236}">
                  <a16:creationId xmlns:a16="http://schemas.microsoft.com/office/drawing/2014/main" id="{97C09058-38C8-03F6-79D6-CAFD4945B2AC}"/>
                </a:ext>
              </a:extLst>
            </p:cNvPr>
            <p:cNvSpPr/>
            <p:nvPr/>
          </p:nvSpPr>
          <p:spPr>
            <a:xfrm>
              <a:off x="6408720" y="2203920"/>
              <a:ext cx="2345040" cy="275545"/>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b="1"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ĐẶT HÀNG</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grpSp>
      <p:grpSp>
        <p:nvGrpSpPr>
          <p:cNvPr id="1223" name="Google Shape;702;p9">
            <a:extLst>
              <a:ext uri="{FF2B5EF4-FFF2-40B4-BE49-F238E27FC236}">
                <a16:creationId xmlns:a16="http://schemas.microsoft.com/office/drawing/2014/main" id="{CABE36FF-A75F-59AB-C265-22B523BAAD35}"/>
              </a:ext>
            </a:extLst>
          </p:cNvPr>
          <p:cNvGrpSpPr/>
          <p:nvPr/>
        </p:nvGrpSpPr>
        <p:grpSpPr>
          <a:xfrm>
            <a:off x="14445819" y="16034009"/>
            <a:ext cx="2013222" cy="1355129"/>
            <a:chOff x="9119760" y="2203920"/>
            <a:chExt cx="2550360" cy="1355129"/>
          </a:xfrm>
        </p:grpSpPr>
        <p:sp>
          <p:nvSpPr>
            <p:cNvPr id="1224" name="Google Shape;703;p9">
              <a:extLst>
                <a:ext uri="{FF2B5EF4-FFF2-40B4-BE49-F238E27FC236}">
                  <a16:creationId xmlns:a16="http://schemas.microsoft.com/office/drawing/2014/main" id="{EC30357C-A361-B206-B7BA-AA6BEFC07D64}"/>
                </a:ext>
              </a:extLst>
            </p:cNvPr>
            <p:cNvSpPr/>
            <p:nvPr/>
          </p:nvSpPr>
          <p:spPr>
            <a:xfrm>
              <a:off x="9343800" y="2544840"/>
              <a:ext cx="2010600" cy="1014209"/>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Sau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khi</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đăng</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nhập</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và</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mua</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hàng</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khách</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hàng</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có</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thể</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để</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lại</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bình</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luận</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đánh</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giá</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sản</a:t>
              </a:r>
              <a:r>
                <a:rPr lang="en-US" sz="1200"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phẩm</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225" name="Google Shape;704;p9">
              <a:extLst>
                <a:ext uri="{FF2B5EF4-FFF2-40B4-BE49-F238E27FC236}">
                  <a16:creationId xmlns:a16="http://schemas.microsoft.com/office/drawing/2014/main" id="{0DD5AB97-4F8E-6C21-510F-9AF000C6CB96}"/>
                </a:ext>
              </a:extLst>
            </p:cNvPr>
            <p:cNvSpPr/>
            <p:nvPr/>
          </p:nvSpPr>
          <p:spPr>
            <a:xfrm>
              <a:off x="9119760" y="2203920"/>
              <a:ext cx="2550360" cy="275545"/>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b="1"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ĐỂ LẠI ĐÁNH GIÁ</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grpSp>
      <p:grpSp>
        <p:nvGrpSpPr>
          <p:cNvPr id="1226" name="Google Shape;705;p9">
            <a:extLst>
              <a:ext uri="{FF2B5EF4-FFF2-40B4-BE49-F238E27FC236}">
                <a16:creationId xmlns:a16="http://schemas.microsoft.com/office/drawing/2014/main" id="{D4800AED-334F-8833-B8DA-093525EA697A}"/>
              </a:ext>
            </a:extLst>
          </p:cNvPr>
          <p:cNvGrpSpPr/>
          <p:nvPr/>
        </p:nvGrpSpPr>
        <p:grpSpPr>
          <a:xfrm>
            <a:off x="13617102" y="18010393"/>
            <a:ext cx="1916506" cy="985797"/>
            <a:chOff x="7831080" y="4364640"/>
            <a:chExt cx="2427840" cy="985797"/>
          </a:xfrm>
        </p:grpSpPr>
        <p:sp>
          <p:nvSpPr>
            <p:cNvPr id="1227" name="Google Shape;706;p9">
              <a:extLst>
                <a:ext uri="{FF2B5EF4-FFF2-40B4-BE49-F238E27FC236}">
                  <a16:creationId xmlns:a16="http://schemas.microsoft.com/office/drawing/2014/main" id="{FA5D3B38-ED8D-84FC-0FA9-5FDBE1A3D875}"/>
                </a:ext>
              </a:extLst>
            </p:cNvPr>
            <p:cNvSpPr/>
            <p:nvPr/>
          </p:nvSpPr>
          <p:spPr>
            <a:xfrm>
              <a:off x="7946641" y="4705560"/>
              <a:ext cx="2010600" cy="64487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Khách</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mua</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hàng</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có</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thể</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xem</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lại</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đơn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hàng</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đã</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đặt</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228" name="Google Shape;707;p9">
              <a:extLst>
                <a:ext uri="{FF2B5EF4-FFF2-40B4-BE49-F238E27FC236}">
                  <a16:creationId xmlns:a16="http://schemas.microsoft.com/office/drawing/2014/main" id="{FD506C81-333D-E521-DB65-4EAFA39EAEE8}"/>
                </a:ext>
              </a:extLst>
            </p:cNvPr>
            <p:cNvSpPr/>
            <p:nvPr/>
          </p:nvSpPr>
          <p:spPr>
            <a:xfrm>
              <a:off x="7831080" y="4364640"/>
              <a:ext cx="2427840" cy="275545"/>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b="1"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THEO DÕI ĐƠN HÀNG</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grpSp>
      <p:grpSp>
        <p:nvGrpSpPr>
          <p:cNvPr id="1229" name="Google Shape;708;p9">
            <a:extLst>
              <a:ext uri="{FF2B5EF4-FFF2-40B4-BE49-F238E27FC236}">
                <a16:creationId xmlns:a16="http://schemas.microsoft.com/office/drawing/2014/main" id="{D3FE1725-5BBF-1EE4-CA83-79E749DDF2AC}"/>
              </a:ext>
            </a:extLst>
          </p:cNvPr>
          <p:cNvGrpSpPr/>
          <p:nvPr/>
        </p:nvGrpSpPr>
        <p:grpSpPr>
          <a:xfrm>
            <a:off x="11414054" y="17995203"/>
            <a:ext cx="1769585" cy="1170463"/>
            <a:chOff x="4998240" y="4364640"/>
            <a:chExt cx="2241720" cy="1170463"/>
          </a:xfrm>
        </p:grpSpPr>
        <p:sp>
          <p:nvSpPr>
            <p:cNvPr id="1230" name="Google Shape;709;p9">
              <a:extLst>
                <a:ext uri="{FF2B5EF4-FFF2-40B4-BE49-F238E27FC236}">
                  <a16:creationId xmlns:a16="http://schemas.microsoft.com/office/drawing/2014/main" id="{14748B04-7C2E-BDF6-84C7-0AF484B37E87}"/>
                </a:ext>
              </a:extLst>
            </p:cNvPr>
            <p:cNvSpPr/>
            <p:nvPr/>
          </p:nvSpPr>
          <p:spPr>
            <a:xfrm>
              <a:off x="5113801" y="4705560"/>
              <a:ext cx="2010600" cy="829543"/>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Khách</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có</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thể</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mua</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hàng</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bằng</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cách</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đăng</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nhập</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và</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xác</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nhận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đặt</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hàng</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231" name="Google Shape;710;p9">
              <a:extLst>
                <a:ext uri="{FF2B5EF4-FFF2-40B4-BE49-F238E27FC236}">
                  <a16:creationId xmlns:a16="http://schemas.microsoft.com/office/drawing/2014/main" id="{7FD046FA-F94A-AB1E-5144-D97011BF7821}"/>
                </a:ext>
              </a:extLst>
            </p:cNvPr>
            <p:cNvSpPr/>
            <p:nvPr/>
          </p:nvSpPr>
          <p:spPr>
            <a:xfrm>
              <a:off x="4998240" y="4364640"/>
              <a:ext cx="2241720" cy="275545"/>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b="1"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NHẬP THÔNG TIN</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grpSp>
      <p:grpSp>
        <p:nvGrpSpPr>
          <p:cNvPr id="1232" name="Google Shape;711;p9">
            <a:extLst>
              <a:ext uri="{FF2B5EF4-FFF2-40B4-BE49-F238E27FC236}">
                <a16:creationId xmlns:a16="http://schemas.microsoft.com/office/drawing/2014/main" id="{4BF3761A-C159-4020-E2FF-AFC36A47759C}"/>
              </a:ext>
            </a:extLst>
          </p:cNvPr>
          <p:cNvGrpSpPr/>
          <p:nvPr/>
        </p:nvGrpSpPr>
        <p:grpSpPr>
          <a:xfrm>
            <a:off x="9167138" y="18024526"/>
            <a:ext cx="1880131" cy="985797"/>
            <a:chOff x="2154240" y="4364640"/>
            <a:chExt cx="2381760" cy="985797"/>
          </a:xfrm>
        </p:grpSpPr>
        <p:sp>
          <p:nvSpPr>
            <p:cNvPr id="1233" name="Google Shape;712;p9">
              <a:extLst>
                <a:ext uri="{FF2B5EF4-FFF2-40B4-BE49-F238E27FC236}">
                  <a16:creationId xmlns:a16="http://schemas.microsoft.com/office/drawing/2014/main" id="{F5DCB2BA-FD94-1D28-66E8-747B04FC02D5}"/>
                </a:ext>
              </a:extLst>
            </p:cNvPr>
            <p:cNvSpPr/>
            <p:nvPr/>
          </p:nvSpPr>
          <p:spPr>
            <a:xfrm>
              <a:off x="2269801" y="4705560"/>
              <a:ext cx="2010600" cy="644877"/>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Chọn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sản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phẩm</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muốn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mua</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xác</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nhận</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thêm</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vào</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giỏ</a:t>
              </a:r>
              <a:r>
                <a:rPr lang="en-US" sz="1200" b="0"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 </a:t>
              </a:r>
              <a:r>
                <a:rPr lang="en-US" sz="1200" b="0" i="0" u="none" strike="noStrike" cap="none" dirty="0" err="1">
                  <a:solidFill>
                    <a:srgbClr val="595959"/>
                  </a:solidFill>
                  <a:latin typeface="Roboto" panose="02000000000000000000" pitchFamily="2" charset="0"/>
                  <a:ea typeface="Roboto" panose="02000000000000000000" pitchFamily="2" charset="0"/>
                  <a:cs typeface="Roboto" panose="02000000000000000000" pitchFamily="2" charset="0"/>
                  <a:sym typeface="Calibri"/>
                </a:rPr>
                <a:t>hàng</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234" name="Google Shape;713;p9">
              <a:extLst>
                <a:ext uri="{FF2B5EF4-FFF2-40B4-BE49-F238E27FC236}">
                  <a16:creationId xmlns:a16="http://schemas.microsoft.com/office/drawing/2014/main" id="{6408B89B-2EE2-A6E9-0FC1-772CE92C519E}"/>
                </a:ext>
              </a:extLst>
            </p:cNvPr>
            <p:cNvSpPr/>
            <p:nvPr/>
          </p:nvSpPr>
          <p:spPr>
            <a:xfrm>
              <a:off x="2154240" y="4364640"/>
              <a:ext cx="2381760" cy="275545"/>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b="1" i="0" u="none" strike="noStrike" cap="none" dirty="0">
                  <a:solidFill>
                    <a:srgbClr val="595959"/>
                  </a:solidFill>
                  <a:latin typeface="Roboto" panose="02000000000000000000" pitchFamily="2" charset="0"/>
                  <a:ea typeface="Roboto" panose="02000000000000000000" pitchFamily="2" charset="0"/>
                  <a:cs typeface="Roboto" panose="02000000000000000000" pitchFamily="2" charset="0"/>
                  <a:sym typeface="Calibri"/>
                </a:rPr>
                <a:t>CHỌN SẢN PHẨM</a:t>
              </a:r>
              <a:endParaRPr sz="1200" b="0" i="0" u="none" strike="noStrike" cap="none" dirty="0">
                <a:solidFill>
                  <a:schemeClr val="dk1"/>
                </a:solidFill>
                <a:latin typeface="Roboto" panose="02000000000000000000" pitchFamily="2" charset="0"/>
                <a:ea typeface="Roboto" panose="02000000000000000000" pitchFamily="2" charset="0"/>
                <a:cs typeface="Roboto" panose="02000000000000000000" pitchFamily="2" charset="0"/>
                <a:sym typeface="Arial"/>
              </a:endParaRPr>
            </a:p>
          </p:txBody>
        </p:sp>
      </p:grpSp>
      <p:sp>
        <p:nvSpPr>
          <p:cNvPr id="1235" name="Google Shape;714;p9">
            <a:extLst>
              <a:ext uri="{FF2B5EF4-FFF2-40B4-BE49-F238E27FC236}">
                <a16:creationId xmlns:a16="http://schemas.microsoft.com/office/drawing/2014/main" id="{4A12E52A-0989-3CF3-CAE3-E65C538C7B54}"/>
              </a:ext>
            </a:extLst>
          </p:cNvPr>
          <p:cNvSpPr/>
          <p:nvPr/>
        </p:nvSpPr>
        <p:spPr>
          <a:xfrm>
            <a:off x="8916977" y="15003233"/>
            <a:ext cx="3843389" cy="460211"/>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02020"/>
                </a:solidFill>
                <a:latin typeface="Roboto" panose="02000000000000000000" pitchFamily="2" charset="0"/>
                <a:ea typeface="Roboto" panose="02000000000000000000" pitchFamily="2" charset="0"/>
                <a:cs typeface="Roboto" panose="02000000000000000000" pitchFamily="2" charset="0"/>
                <a:sym typeface="Calibri"/>
              </a:rPr>
              <a:t>QUY TRÌNH MUA HÀNG</a:t>
            </a:r>
            <a:endParaRPr sz="2400" b="0" i="0" u="none" strike="noStrike" cap="none" dirty="0">
              <a:solidFill>
                <a:srgbClr val="20202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238" name="TextBox 23">
            <a:extLst>
              <a:ext uri="{FF2B5EF4-FFF2-40B4-BE49-F238E27FC236}">
                <a16:creationId xmlns:a16="http://schemas.microsoft.com/office/drawing/2014/main" id="{3230B51D-76E7-500C-D4E3-449581C27C26}"/>
              </a:ext>
            </a:extLst>
          </p:cNvPr>
          <p:cNvSpPr txBox="1"/>
          <p:nvPr/>
        </p:nvSpPr>
        <p:spPr>
          <a:xfrm>
            <a:off x="16878266" y="4589078"/>
            <a:ext cx="7419603" cy="584775"/>
          </a:xfrm>
          <a:prstGeom prst="rect">
            <a:avLst/>
          </a:prstGeom>
          <a:solidFill>
            <a:srgbClr val="FFFF00"/>
          </a:solidFill>
          <a:ln>
            <a:solidFill>
              <a:schemeClr val="tx2"/>
            </a:solid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21920" rtlCol="0">
            <a:spAutoFit/>
          </a:bodyPr>
          <a:lstStyle/>
          <a:p>
            <a:r>
              <a:rPr lang="en-US" sz="3200" b="1" dirty="0">
                <a:solidFill>
                  <a:schemeClr val="tx1">
                    <a:lumMod val="75000"/>
                    <a:lumOff val="25000"/>
                  </a:schemeClr>
                </a:solidFill>
                <a:latin typeface="Bahnschrift" panose="020B0502040204020203" pitchFamily="34" charset="0"/>
              </a:rPr>
              <a:t>MÔ HÌNH DỮ LIỆU</a:t>
            </a:r>
          </a:p>
        </p:txBody>
      </p:sp>
      <p:pic>
        <p:nvPicPr>
          <p:cNvPr id="1239" name="Picture 1238">
            <a:extLst>
              <a:ext uri="{FF2B5EF4-FFF2-40B4-BE49-F238E27FC236}">
                <a16:creationId xmlns:a16="http://schemas.microsoft.com/office/drawing/2014/main" id="{849A5B5D-7309-8640-C68B-E047D8C7727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137979" y="5649635"/>
            <a:ext cx="6712374" cy="3369112"/>
          </a:xfrm>
          <a:prstGeom prst="rect">
            <a:avLst/>
          </a:prstGeom>
          <a:noFill/>
          <a:ln>
            <a:noFill/>
          </a:ln>
        </p:spPr>
      </p:pic>
      <p:pic>
        <p:nvPicPr>
          <p:cNvPr id="1241" name="Picture 1240" descr="A diagram of a diagram&#10;&#10;Description automatically generated with medium confidence">
            <a:extLst>
              <a:ext uri="{FF2B5EF4-FFF2-40B4-BE49-F238E27FC236}">
                <a16:creationId xmlns:a16="http://schemas.microsoft.com/office/drawing/2014/main" id="{BAC83703-A8E4-12BF-79B7-F6A76C873C0A}"/>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378145" y="13553788"/>
            <a:ext cx="6232042" cy="3160558"/>
          </a:xfrm>
          <a:prstGeom prst="rect">
            <a:avLst/>
          </a:prstGeom>
          <a:noFill/>
          <a:ln>
            <a:noFill/>
          </a:ln>
        </p:spPr>
      </p:pic>
      <p:pic>
        <p:nvPicPr>
          <p:cNvPr id="1242" name="Picture 1241" descr="A diagram of a company&#10;&#10;Description automatically generated">
            <a:extLst>
              <a:ext uri="{FF2B5EF4-FFF2-40B4-BE49-F238E27FC236}">
                <a16:creationId xmlns:a16="http://schemas.microsoft.com/office/drawing/2014/main" id="{955555B0-C8C3-2550-BA7C-0CF38E5A9BFF}"/>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124423" y="17281533"/>
            <a:ext cx="6811174" cy="3702280"/>
          </a:xfrm>
          <a:prstGeom prst="rect">
            <a:avLst/>
          </a:prstGeom>
          <a:noFill/>
          <a:ln>
            <a:noFill/>
          </a:ln>
        </p:spPr>
      </p:pic>
      <p:pic>
        <p:nvPicPr>
          <p:cNvPr id="1243" name="Picture 1242" descr="A diagram of a computer&#10;&#10;Description automatically generated">
            <a:extLst>
              <a:ext uri="{FF2B5EF4-FFF2-40B4-BE49-F238E27FC236}">
                <a16:creationId xmlns:a16="http://schemas.microsoft.com/office/drawing/2014/main" id="{009E6C35-4B9E-4F9F-9A46-FD74F01C7018}"/>
              </a:ext>
            </a:extLst>
          </p:cNvPr>
          <p:cNvPicPr>
            <a:picLocks noChangeAspect="1"/>
          </p:cNvPicPr>
          <p:nvPr/>
        </p:nvPicPr>
        <p:blipFill>
          <a:blip r:embed="rId14"/>
          <a:stretch>
            <a:fillRect/>
          </a:stretch>
        </p:blipFill>
        <p:spPr>
          <a:xfrm>
            <a:off x="17557920" y="9702157"/>
            <a:ext cx="6060294" cy="3590878"/>
          </a:xfrm>
          <a:prstGeom prst="rect">
            <a:avLst/>
          </a:prstGeom>
        </p:spPr>
      </p:pic>
      <p:sp>
        <p:nvSpPr>
          <p:cNvPr id="1244" name="TextBox 23">
            <a:extLst>
              <a:ext uri="{FF2B5EF4-FFF2-40B4-BE49-F238E27FC236}">
                <a16:creationId xmlns:a16="http://schemas.microsoft.com/office/drawing/2014/main" id="{98A89D4A-AFEB-62EB-E735-C9A66DDB654E}"/>
              </a:ext>
            </a:extLst>
          </p:cNvPr>
          <p:cNvSpPr txBox="1"/>
          <p:nvPr/>
        </p:nvSpPr>
        <p:spPr>
          <a:xfrm>
            <a:off x="24966915" y="4589078"/>
            <a:ext cx="7419603" cy="584775"/>
          </a:xfrm>
          <a:prstGeom prst="rect">
            <a:avLst/>
          </a:prstGeom>
          <a:solidFill>
            <a:srgbClr val="FFFF00"/>
          </a:solidFill>
          <a:ln>
            <a:solidFill>
              <a:schemeClr val="tx2"/>
            </a:solid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21920" rtlCol="0">
            <a:spAutoFit/>
          </a:bodyPr>
          <a:lstStyle/>
          <a:p>
            <a:r>
              <a:rPr lang="en-US" sz="3200" b="1" dirty="0">
                <a:solidFill>
                  <a:schemeClr val="tx1">
                    <a:lumMod val="75000"/>
                    <a:lumOff val="25000"/>
                  </a:schemeClr>
                </a:solidFill>
                <a:latin typeface="Bahnschrift" panose="020B0502040204020203" pitchFamily="34" charset="0"/>
              </a:rPr>
              <a:t>KẾT QUẢ</a:t>
            </a:r>
          </a:p>
        </p:txBody>
      </p:sp>
      <p:pic>
        <p:nvPicPr>
          <p:cNvPr id="1259" name="Picture 1258" descr="A screenshot of a phone&#10;&#10;Description automatically generated">
            <a:extLst>
              <a:ext uri="{FF2B5EF4-FFF2-40B4-BE49-F238E27FC236}">
                <a16:creationId xmlns:a16="http://schemas.microsoft.com/office/drawing/2014/main" id="{6C662A09-A9C4-237A-C0EF-B3CAF16186A0}"/>
              </a:ext>
            </a:extLst>
          </p:cNvPr>
          <p:cNvPicPr>
            <a:picLocks noChangeAspect="1"/>
          </p:cNvPicPr>
          <p:nvPr/>
        </p:nvPicPr>
        <p:blipFill>
          <a:blip r:embed="rId15"/>
          <a:stretch>
            <a:fillRect/>
          </a:stretch>
        </p:blipFill>
        <p:spPr>
          <a:xfrm>
            <a:off x="28776658" y="5326702"/>
            <a:ext cx="3535023" cy="5415166"/>
          </a:xfrm>
          <a:prstGeom prst="rect">
            <a:avLst/>
          </a:prstGeom>
        </p:spPr>
      </p:pic>
      <p:pic>
        <p:nvPicPr>
          <p:cNvPr id="1272" name="Picture 1271" descr="A screenshot of a computer&#10;&#10;Description automatically generated">
            <a:extLst>
              <a:ext uri="{FF2B5EF4-FFF2-40B4-BE49-F238E27FC236}">
                <a16:creationId xmlns:a16="http://schemas.microsoft.com/office/drawing/2014/main" id="{56484D28-26BD-8C13-0406-67C3907A03CC}"/>
              </a:ext>
            </a:extLst>
          </p:cNvPr>
          <p:cNvPicPr>
            <a:picLocks noChangeAspect="1"/>
          </p:cNvPicPr>
          <p:nvPr/>
        </p:nvPicPr>
        <p:blipFill>
          <a:blip r:embed="rId16"/>
          <a:stretch>
            <a:fillRect/>
          </a:stretch>
        </p:blipFill>
        <p:spPr>
          <a:xfrm>
            <a:off x="24880838" y="5330744"/>
            <a:ext cx="3852490" cy="3053098"/>
          </a:xfrm>
          <a:prstGeom prst="rect">
            <a:avLst/>
          </a:prstGeom>
        </p:spPr>
      </p:pic>
      <p:pic>
        <p:nvPicPr>
          <p:cNvPr id="1273" name="Picture 1272" descr="A screenshot of a computer&#10;&#10;Description automatically generated">
            <a:extLst>
              <a:ext uri="{FF2B5EF4-FFF2-40B4-BE49-F238E27FC236}">
                <a16:creationId xmlns:a16="http://schemas.microsoft.com/office/drawing/2014/main" id="{95F20ACF-2A05-BA9A-D0FB-74FEE5310031}"/>
              </a:ext>
            </a:extLst>
          </p:cNvPr>
          <p:cNvPicPr>
            <a:picLocks noChangeAspect="1"/>
          </p:cNvPicPr>
          <p:nvPr/>
        </p:nvPicPr>
        <p:blipFill>
          <a:blip r:embed="rId17"/>
          <a:stretch>
            <a:fillRect/>
          </a:stretch>
        </p:blipFill>
        <p:spPr>
          <a:xfrm>
            <a:off x="25017924" y="8634700"/>
            <a:ext cx="3713069" cy="2107168"/>
          </a:xfrm>
          <a:prstGeom prst="rect">
            <a:avLst/>
          </a:prstGeom>
        </p:spPr>
      </p:pic>
      <p:pic>
        <p:nvPicPr>
          <p:cNvPr id="1276" name="Picture 1275">
            <a:extLst>
              <a:ext uri="{FF2B5EF4-FFF2-40B4-BE49-F238E27FC236}">
                <a16:creationId xmlns:a16="http://schemas.microsoft.com/office/drawing/2014/main" id="{107672D7-5D25-FC77-BF4E-278A0F4ABA5C}"/>
              </a:ext>
            </a:extLst>
          </p:cNvPr>
          <p:cNvPicPr>
            <a:picLocks noChangeAspect="1"/>
          </p:cNvPicPr>
          <p:nvPr/>
        </p:nvPicPr>
        <p:blipFill>
          <a:blip r:embed="rId18"/>
          <a:stretch>
            <a:fillRect/>
          </a:stretch>
        </p:blipFill>
        <p:spPr>
          <a:xfrm>
            <a:off x="24966915" y="11291275"/>
            <a:ext cx="3713069" cy="3082352"/>
          </a:xfrm>
          <a:prstGeom prst="rect">
            <a:avLst/>
          </a:prstGeom>
        </p:spPr>
      </p:pic>
      <p:pic>
        <p:nvPicPr>
          <p:cNvPr id="1277" name="Picture 1276" descr="A screenshot of a computer&#10;&#10;Description automatically generated">
            <a:extLst>
              <a:ext uri="{FF2B5EF4-FFF2-40B4-BE49-F238E27FC236}">
                <a16:creationId xmlns:a16="http://schemas.microsoft.com/office/drawing/2014/main" id="{403BF640-105F-C203-4AF2-ED840F93030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817624" y="10975617"/>
            <a:ext cx="3388143" cy="3504038"/>
          </a:xfrm>
          <a:prstGeom prst="rect">
            <a:avLst/>
          </a:prstGeom>
        </p:spPr>
      </p:pic>
      <p:pic>
        <p:nvPicPr>
          <p:cNvPr id="1278" name="Picture 1277">
            <a:extLst>
              <a:ext uri="{FF2B5EF4-FFF2-40B4-BE49-F238E27FC236}">
                <a16:creationId xmlns:a16="http://schemas.microsoft.com/office/drawing/2014/main" id="{5476FB31-D7D6-FDB6-C1A2-E5009310D7E3}"/>
              </a:ext>
            </a:extLst>
          </p:cNvPr>
          <p:cNvPicPr>
            <a:picLocks noChangeAspect="1"/>
          </p:cNvPicPr>
          <p:nvPr/>
        </p:nvPicPr>
        <p:blipFill>
          <a:blip r:embed="rId20"/>
          <a:stretch>
            <a:fillRect/>
          </a:stretch>
        </p:blipFill>
        <p:spPr>
          <a:xfrm>
            <a:off x="24940320" y="15477446"/>
            <a:ext cx="2971314" cy="2371950"/>
          </a:xfrm>
          <a:prstGeom prst="rect">
            <a:avLst/>
          </a:prstGeom>
        </p:spPr>
      </p:pic>
      <p:pic>
        <p:nvPicPr>
          <p:cNvPr id="1279" name="Picture 1278">
            <a:extLst>
              <a:ext uri="{FF2B5EF4-FFF2-40B4-BE49-F238E27FC236}">
                <a16:creationId xmlns:a16="http://schemas.microsoft.com/office/drawing/2014/main" id="{D0D2AFE8-60C8-3E1F-72AD-0D073793746B}"/>
              </a:ext>
            </a:extLst>
          </p:cNvPr>
          <p:cNvPicPr>
            <a:picLocks noChangeAspect="1"/>
          </p:cNvPicPr>
          <p:nvPr/>
        </p:nvPicPr>
        <p:blipFill>
          <a:blip r:embed="rId21"/>
          <a:stretch>
            <a:fillRect/>
          </a:stretch>
        </p:blipFill>
        <p:spPr>
          <a:xfrm>
            <a:off x="28056782" y="15079611"/>
            <a:ext cx="4138860" cy="2740422"/>
          </a:xfrm>
          <a:prstGeom prst="rect">
            <a:avLst/>
          </a:prstGeom>
        </p:spPr>
      </p:pic>
      <p:pic>
        <p:nvPicPr>
          <p:cNvPr id="1280" name="Picture 1279">
            <a:extLst>
              <a:ext uri="{FF2B5EF4-FFF2-40B4-BE49-F238E27FC236}">
                <a16:creationId xmlns:a16="http://schemas.microsoft.com/office/drawing/2014/main" id="{36FA23C3-9B11-A19B-FEA4-2495E033E92D}"/>
              </a:ext>
            </a:extLst>
          </p:cNvPr>
          <p:cNvPicPr>
            <a:picLocks noChangeAspect="1"/>
          </p:cNvPicPr>
          <p:nvPr/>
        </p:nvPicPr>
        <p:blipFill>
          <a:blip r:embed="rId22"/>
          <a:stretch>
            <a:fillRect/>
          </a:stretch>
        </p:blipFill>
        <p:spPr>
          <a:xfrm>
            <a:off x="25378839" y="18552315"/>
            <a:ext cx="6214276" cy="1923228"/>
          </a:xfrm>
          <a:prstGeom prst="rect">
            <a:avLst/>
          </a:prstGeom>
        </p:spPr>
      </p:pic>
    </p:spTree>
    <p:extLst>
      <p:ext uri="{BB962C8B-B14F-4D97-AF65-F5344CB8AC3E}">
        <p14:creationId xmlns:p14="http://schemas.microsoft.com/office/powerpoint/2010/main" val="412812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31"/>
                                        </p:tgtEl>
                                        <p:attrNameLst>
                                          <p:attrName>style.visibility</p:attrName>
                                        </p:attrNameLst>
                                      </p:cBhvr>
                                      <p:to>
                                        <p:strVal val="visible"/>
                                      </p:to>
                                    </p:set>
                                    <p:anim calcmode="lin" valueType="num">
                                      <p:cBhvr additive="base">
                                        <p:cTn id="7" dur="500"/>
                                        <p:tgtEl>
                                          <p:spTgt spid="103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39"/>
                                        </p:tgtEl>
                                        <p:attrNameLst>
                                          <p:attrName>style.visibility</p:attrName>
                                        </p:attrNameLst>
                                      </p:cBhvr>
                                      <p:to>
                                        <p:strVal val="visible"/>
                                      </p:to>
                                    </p:set>
                                    <p:anim calcmode="lin" valueType="num">
                                      <p:cBhvr additive="base">
                                        <p:cTn id="10" dur="500"/>
                                        <p:tgtEl>
                                          <p:spTgt spid="103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051"/>
                                        </p:tgtEl>
                                        <p:attrNameLst>
                                          <p:attrName>style.visibility</p:attrName>
                                        </p:attrNameLst>
                                      </p:cBhvr>
                                      <p:to>
                                        <p:strVal val="visible"/>
                                      </p:to>
                                    </p:set>
                                    <p:anim calcmode="lin" valueType="num">
                                      <p:cBhvr additive="base">
                                        <p:cTn id="13" dur="500"/>
                                        <p:tgtEl>
                                          <p:spTgt spid="1051"/>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54"/>
                                        </p:tgtEl>
                                        <p:attrNameLst>
                                          <p:attrName>style.visibility</p:attrName>
                                        </p:attrNameLst>
                                      </p:cBhvr>
                                      <p:to>
                                        <p:strVal val="visible"/>
                                      </p:to>
                                    </p:set>
                                    <p:anim calcmode="lin" valueType="num">
                                      <p:cBhvr additive="base">
                                        <p:cTn id="16" dur="500"/>
                                        <p:tgtEl>
                                          <p:spTgt spid="105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1214"/>
                                        </p:tgtEl>
                                        <p:attrNameLst>
                                          <p:attrName>style.visibility</p:attrName>
                                        </p:attrNameLst>
                                      </p:cBhvr>
                                      <p:to>
                                        <p:strVal val="visible"/>
                                      </p:to>
                                    </p:set>
                                    <p:anim calcmode="lin" valueType="num">
                                      <p:cBhvr additive="base">
                                        <p:cTn id="21" dur="500"/>
                                        <p:tgtEl>
                                          <p:spTgt spid="1214"/>
                                        </p:tgtEl>
                                        <p:attrNameLst>
                                          <p:attrName>ppt_w</p:attrName>
                                        </p:attrNameLst>
                                      </p:cBhvr>
                                      <p:tavLst>
                                        <p:tav tm="0">
                                          <p:val>
                                            <p:strVal val="0"/>
                                          </p:val>
                                        </p:tav>
                                        <p:tav tm="100000">
                                          <p:val>
                                            <p:strVal val="#ppt_w"/>
                                          </p:val>
                                        </p:tav>
                                      </p:tavLst>
                                    </p:anim>
                                    <p:anim calcmode="lin" valueType="num">
                                      <p:cBhvr additive="base">
                                        <p:cTn id="22" dur="500"/>
                                        <p:tgtEl>
                                          <p:spTgt spid="1214"/>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232"/>
                                        </p:tgtEl>
                                        <p:attrNameLst>
                                          <p:attrName>style.visibility</p:attrName>
                                        </p:attrNameLst>
                                      </p:cBhvr>
                                      <p:to>
                                        <p:strVal val="visible"/>
                                      </p:to>
                                    </p:set>
                                    <p:anim calcmode="lin" valueType="num">
                                      <p:cBhvr additive="base">
                                        <p:cTn id="27" dur="500"/>
                                        <p:tgtEl>
                                          <p:spTgt spid="1232"/>
                                        </p:tgtEl>
                                        <p:attrNameLst>
                                          <p:attrName>ppt_w</p:attrName>
                                        </p:attrNameLst>
                                      </p:cBhvr>
                                      <p:tavLst>
                                        <p:tav tm="0">
                                          <p:val>
                                            <p:strVal val="0"/>
                                          </p:val>
                                        </p:tav>
                                        <p:tav tm="100000">
                                          <p:val>
                                            <p:strVal val="#ppt_w"/>
                                          </p:val>
                                        </p:tav>
                                      </p:tavLst>
                                    </p:anim>
                                    <p:anim calcmode="lin" valueType="num">
                                      <p:cBhvr additive="base">
                                        <p:cTn id="28" dur="500"/>
                                        <p:tgtEl>
                                          <p:spTgt spid="1232"/>
                                        </p:tgtEl>
                                        <p:attrNameLst>
                                          <p:attrName>ppt_h</p:attrName>
                                        </p:attrNameLst>
                                      </p:cBhvr>
                                      <p:tavLst>
                                        <p:tav tm="0">
                                          <p:val>
                                            <p:str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217"/>
                                        </p:tgtEl>
                                        <p:attrNameLst>
                                          <p:attrName>style.visibility</p:attrName>
                                        </p:attrNameLst>
                                      </p:cBhvr>
                                      <p:to>
                                        <p:strVal val="visible"/>
                                      </p:to>
                                    </p:set>
                                    <p:anim calcmode="lin" valueType="num">
                                      <p:cBhvr additive="base">
                                        <p:cTn id="33" dur="500"/>
                                        <p:tgtEl>
                                          <p:spTgt spid="1217"/>
                                        </p:tgtEl>
                                        <p:attrNameLst>
                                          <p:attrName>ppt_w</p:attrName>
                                        </p:attrNameLst>
                                      </p:cBhvr>
                                      <p:tavLst>
                                        <p:tav tm="0">
                                          <p:val>
                                            <p:strVal val="0"/>
                                          </p:val>
                                        </p:tav>
                                        <p:tav tm="100000">
                                          <p:val>
                                            <p:strVal val="#ppt_w"/>
                                          </p:val>
                                        </p:tav>
                                      </p:tavLst>
                                    </p:anim>
                                    <p:anim calcmode="lin" valueType="num">
                                      <p:cBhvr additive="base">
                                        <p:cTn id="34" dur="500"/>
                                        <p:tgtEl>
                                          <p:spTgt spid="1217"/>
                                        </p:tgtEl>
                                        <p:attrNameLst>
                                          <p:attrName>ppt_h</p:attrName>
                                        </p:attrNameLst>
                                      </p:cBhvr>
                                      <p:tavLst>
                                        <p:tav tm="0">
                                          <p:val>
                                            <p:str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nodeType="clickEffect">
                                  <p:stCondLst>
                                    <p:cond delay="0"/>
                                  </p:stCondLst>
                                  <p:childTnLst>
                                    <p:set>
                                      <p:cBhvr>
                                        <p:cTn id="38" dur="1" fill="hold">
                                          <p:stCondLst>
                                            <p:cond delay="0"/>
                                          </p:stCondLst>
                                        </p:cTn>
                                        <p:tgtEl>
                                          <p:spTgt spid="1229"/>
                                        </p:tgtEl>
                                        <p:attrNameLst>
                                          <p:attrName>style.visibility</p:attrName>
                                        </p:attrNameLst>
                                      </p:cBhvr>
                                      <p:to>
                                        <p:strVal val="visible"/>
                                      </p:to>
                                    </p:set>
                                    <p:anim calcmode="lin" valueType="num">
                                      <p:cBhvr additive="base">
                                        <p:cTn id="39" dur="500"/>
                                        <p:tgtEl>
                                          <p:spTgt spid="1229"/>
                                        </p:tgtEl>
                                        <p:attrNameLst>
                                          <p:attrName>ppt_w</p:attrName>
                                        </p:attrNameLst>
                                      </p:cBhvr>
                                      <p:tavLst>
                                        <p:tav tm="0">
                                          <p:val>
                                            <p:strVal val="0"/>
                                          </p:val>
                                        </p:tav>
                                        <p:tav tm="100000">
                                          <p:val>
                                            <p:strVal val="#ppt_w"/>
                                          </p:val>
                                        </p:tav>
                                      </p:tavLst>
                                    </p:anim>
                                    <p:anim calcmode="lin" valueType="num">
                                      <p:cBhvr additive="base">
                                        <p:cTn id="40" dur="500"/>
                                        <p:tgtEl>
                                          <p:spTgt spid="1229"/>
                                        </p:tgtEl>
                                        <p:attrNameLst>
                                          <p:attrName>ppt_h</p:attrName>
                                        </p:attrNameLst>
                                      </p:cBhvr>
                                      <p:tavLst>
                                        <p:tav tm="0">
                                          <p:val>
                                            <p:str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1220"/>
                                        </p:tgtEl>
                                        <p:attrNameLst>
                                          <p:attrName>style.visibility</p:attrName>
                                        </p:attrNameLst>
                                      </p:cBhvr>
                                      <p:to>
                                        <p:strVal val="visible"/>
                                      </p:to>
                                    </p:set>
                                    <p:anim calcmode="lin" valueType="num">
                                      <p:cBhvr additive="base">
                                        <p:cTn id="45" dur="500"/>
                                        <p:tgtEl>
                                          <p:spTgt spid="1220"/>
                                        </p:tgtEl>
                                        <p:attrNameLst>
                                          <p:attrName>ppt_w</p:attrName>
                                        </p:attrNameLst>
                                      </p:cBhvr>
                                      <p:tavLst>
                                        <p:tav tm="0">
                                          <p:val>
                                            <p:strVal val="0"/>
                                          </p:val>
                                        </p:tav>
                                        <p:tav tm="100000">
                                          <p:val>
                                            <p:strVal val="#ppt_w"/>
                                          </p:val>
                                        </p:tav>
                                      </p:tavLst>
                                    </p:anim>
                                    <p:anim calcmode="lin" valueType="num">
                                      <p:cBhvr additive="base">
                                        <p:cTn id="46" dur="500"/>
                                        <p:tgtEl>
                                          <p:spTgt spid="1220"/>
                                        </p:tgtEl>
                                        <p:attrNameLst>
                                          <p:attrName>ppt_h</p:attrName>
                                        </p:attrNameLst>
                                      </p:cBhvr>
                                      <p:tavLst>
                                        <p:tav tm="0">
                                          <p:val>
                                            <p:str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1226"/>
                                        </p:tgtEl>
                                        <p:attrNameLst>
                                          <p:attrName>style.visibility</p:attrName>
                                        </p:attrNameLst>
                                      </p:cBhvr>
                                      <p:to>
                                        <p:strVal val="visible"/>
                                      </p:to>
                                    </p:set>
                                    <p:anim calcmode="lin" valueType="num">
                                      <p:cBhvr additive="base">
                                        <p:cTn id="51" dur="500"/>
                                        <p:tgtEl>
                                          <p:spTgt spid="1226"/>
                                        </p:tgtEl>
                                        <p:attrNameLst>
                                          <p:attrName>ppt_w</p:attrName>
                                        </p:attrNameLst>
                                      </p:cBhvr>
                                      <p:tavLst>
                                        <p:tav tm="0">
                                          <p:val>
                                            <p:strVal val="0"/>
                                          </p:val>
                                        </p:tav>
                                        <p:tav tm="100000">
                                          <p:val>
                                            <p:strVal val="#ppt_w"/>
                                          </p:val>
                                        </p:tav>
                                      </p:tavLst>
                                    </p:anim>
                                    <p:anim calcmode="lin" valueType="num">
                                      <p:cBhvr additive="base">
                                        <p:cTn id="52" dur="500"/>
                                        <p:tgtEl>
                                          <p:spTgt spid="1226"/>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1223"/>
                                        </p:tgtEl>
                                        <p:attrNameLst>
                                          <p:attrName>style.visibility</p:attrName>
                                        </p:attrNameLst>
                                      </p:cBhvr>
                                      <p:to>
                                        <p:strVal val="visible"/>
                                      </p:to>
                                    </p:set>
                                    <p:anim calcmode="lin" valueType="num">
                                      <p:cBhvr additive="base">
                                        <p:cTn id="57" dur="500"/>
                                        <p:tgtEl>
                                          <p:spTgt spid="1223"/>
                                        </p:tgtEl>
                                        <p:attrNameLst>
                                          <p:attrName>ppt_w</p:attrName>
                                        </p:attrNameLst>
                                      </p:cBhvr>
                                      <p:tavLst>
                                        <p:tav tm="0">
                                          <p:val>
                                            <p:strVal val="0"/>
                                          </p:val>
                                        </p:tav>
                                        <p:tav tm="100000">
                                          <p:val>
                                            <p:strVal val="#ppt_w"/>
                                          </p:val>
                                        </p:tav>
                                      </p:tavLst>
                                    </p:anim>
                                    <p:anim calcmode="lin" valueType="num">
                                      <p:cBhvr additive="base">
                                        <p:cTn id="58" dur="500"/>
                                        <p:tgtEl>
                                          <p:spTgt spid="122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assessingslat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4617</TotalTime>
  <Words>372</Words>
  <Application>Microsoft Office PowerPoint</Application>
  <PresentationFormat>Custom</PresentationFormat>
  <Paragraphs>51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Roboto</vt:lpstr>
      <vt:lpstr>思源黑体 CN Regular</vt:lpstr>
      <vt:lpstr>Arial</vt:lpstr>
      <vt:lpstr>Calibri</vt:lpstr>
      <vt:lpstr>Bahnschrift</vt:lpstr>
      <vt:lpstr>Noto Sans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Duc Nguyen</cp:lastModifiedBy>
  <cp:revision>39</cp:revision>
  <dcterms:modified xsi:type="dcterms:W3CDTF">2024-07-16T16:42:12Z</dcterms:modified>
  <cp:category>science research poster</cp:category>
  <cp:contentStatus/>
</cp:coreProperties>
</file>